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567" r:id="rId5"/>
    <p:sldId id="558" r:id="rId6"/>
    <p:sldId id="559" r:id="rId7"/>
    <p:sldId id="2147473828" r:id="rId8"/>
    <p:sldId id="544" r:id="rId9"/>
    <p:sldId id="548" r:id="rId10"/>
    <p:sldId id="550" r:id="rId11"/>
    <p:sldId id="2147473830" r:id="rId12"/>
    <p:sldId id="572" r:id="rId13"/>
    <p:sldId id="2147473831" r:id="rId14"/>
    <p:sldId id="2147473832" r:id="rId15"/>
    <p:sldId id="2147473833" r:id="rId16"/>
    <p:sldId id="214747383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08CBEF-6FEA-B28B-E625-F420E3755939}" name="Joseph Lombardo" initials="JL" userId="S::jlombardo@cealliance.com::b71eab3e-9b1e-4187-8495-07bfa1b0013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Melanie Couton" initials="MAC" lastIdx="1" clrIdx="6"/>
  <p:cmAuthor id="1" name="LT Fowler" initials="LF" lastIdx="4" clrIdx="0">
    <p:extLst>
      <p:ext uri="{19B8F6BF-5375-455C-9EA6-DF929625EA0E}">
        <p15:presenceInfo xmlns:p15="http://schemas.microsoft.com/office/powerpoint/2012/main" userId="S::lfowler@practicingclinicians.com::bdc4c4d6-9ded-467c-b80c-330a0ea8ffe4" providerId="AD"/>
      </p:ext>
    </p:extLst>
  </p:cmAuthor>
  <p:cmAuthor id="8" name="Jacky Olin" initials="JO" lastIdx="2" clrIdx="7">
    <p:extLst>
      <p:ext uri="{19B8F6BF-5375-455C-9EA6-DF929625EA0E}">
        <p15:presenceInfo xmlns:p15="http://schemas.microsoft.com/office/powerpoint/2012/main" userId="8805d6267ec4f7e5" providerId="Windows Live"/>
      </p:ext>
    </p:extLst>
  </p:cmAuthor>
  <p:cmAuthor id="2" name="Megan Capel" initials="MC" lastIdx="33" clrIdx="1"/>
  <p:cmAuthor id="9" name="Joseph Lombardo" initials="JL" lastIdx="7" clrIdx="8">
    <p:extLst>
      <p:ext uri="{19B8F6BF-5375-455C-9EA6-DF929625EA0E}">
        <p15:presenceInfo xmlns:p15="http://schemas.microsoft.com/office/powerpoint/2012/main" userId="S::jlombardo@cealliance.com::b71eab3e-9b1e-4187-8495-07bfa1b00135" providerId="AD"/>
      </p:ext>
    </p:extLst>
  </p:cmAuthor>
  <p:cmAuthor id="3" name="Andrea Boecler" initials="AB" lastIdx="1" clrIdx="2">
    <p:extLst>
      <p:ext uri="{19B8F6BF-5375-455C-9EA6-DF929625EA0E}">
        <p15:presenceInfo xmlns:p15="http://schemas.microsoft.com/office/powerpoint/2012/main" userId="S::aboecler@clinicaloptions.com::28e82037-1239-4052-943b-ae184e0bc2af" providerId="AD"/>
      </p:ext>
    </p:extLst>
  </p:cmAuthor>
  <p:cmAuthor id="10" name="Jerfiz Constanzo" initials="JC" lastIdx="2" clrIdx="9">
    <p:extLst>
      <p:ext uri="{19B8F6BF-5375-455C-9EA6-DF929625EA0E}">
        <p15:presenceInfo xmlns:p15="http://schemas.microsoft.com/office/powerpoint/2012/main" userId="S::jconstanzo@clinicaloptions.com::7388c342-66f0-4154-bcdf-657d8197f1ae" providerId="AD"/>
      </p:ext>
    </p:extLst>
  </p:cmAuthor>
  <p:cmAuthor id="4" name="Timothy Quill" initials="TQ" lastIdx="6" clrIdx="3">
    <p:extLst>
      <p:ext uri="{19B8F6BF-5375-455C-9EA6-DF929625EA0E}">
        <p15:presenceInfo xmlns:p15="http://schemas.microsoft.com/office/powerpoint/2012/main" userId="S::tquill@clinicaloptions.com::b1dc6efb-2995-45e7-a306-57a2c67aa886" providerId="AD"/>
      </p:ext>
    </p:extLst>
  </p:cmAuthor>
  <p:cmAuthor id="11" name="Dussadee Royal" initials="DR" lastIdx="1" clrIdx="10">
    <p:extLst>
      <p:ext uri="{19B8F6BF-5375-455C-9EA6-DF929625EA0E}">
        <p15:presenceInfo xmlns:p15="http://schemas.microsoft.com/office/powerpoint/2012/main" userId="S::droyal@clinicaloptions.com::51beead8-6fa0-4b98-aeba-37044af35e17" providerId="AD"/>
      </p:ext>
    </p:extLst>
  </p:cmAuthor>
  <p:cmAuthor id="5" name=" " initials="MAC" lastIdx="10" clrIdx="4"/>
  <p:cmAuthor id="6" name="Andrew Bowser" initials="AB"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15873"/>
    <a:srgbClr val="F3F3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E666DB-20B1-438D-BCF6-86D7461887CA}" v="76" dt="2025-06-05T18:34:45.802"/>
    <p1510:client id="{89071195-84E1-409F-B28D-888E3B3E9958}" v="319" dt="2025-06-05T16:41:36.712"/>
    <p1510:client id="{F2B82CD0-2B52-4E4C-9025-447F10D19242}" v="18" dt="2025-06-04T21:53:47.309"/>
    <p1510:client id="{FF4527DA-57CB-A554-4A47-E34C8A73BF0F}" v="1" dt="2025-06-05T12:58:11.9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8" autoAdjust="0"/>
    <p:restoredTop sz="83333" autoAdjust="0"/>
  </p:normalViewPr>
  <p:slideViewPr>
    <p:cSldViewPr snapToGrid="0">
      <p:cViewPr varScale="1">
        <p:scale>
          <a:sx n="61" d="100"/>
          <a:sy n="61" d="100"/>
        </p:scale>
        <p:origin x="9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84A034-0579-47F9-B6DF-682E6DFFD09C}"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88DBE-8FB8-49F7-A478-A52A085B60B0}" type="slidenum">
              <a:rPr lang="en-US" smtClean="0"/>
              <a:t>‹#›</a:t>
            </a:fld>
            <a:endParaRPr lang="en-US"/>
          </a:p>
        </p:txBody>
      </p:sp>
    </p:spTree>
    <p:extLst>
      <p:ext uri="{BB962C8B-B14F-4D97-AF65-F5344CB8AC3E}">
        <p14:creationId xmlns:p14="http://schemas.microsoft.com/office/powerpoint/2010/main" val="837233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a:solidFill>
                  <a:srgbClr val="393939"/>
                </a:solidFill>
                <a:effectLst/>
                <a:latin typeface="Montserrat" panose="00000500000000000000" pitchFamily="2" charset="0"/>
              </a:rPr>
              <a:t>DESTINY-Gastric04: data from a multicenter, randomized, open-label phase III trial of second-line T-DXd or ramucirumab and paclitaxel in HER2-postitive metastatic/unresectable gastric or gastroesophageal junction adenocarcinoma</a:t>
            </a:r>
            <a:endParaRPr lang="en-US"/>
          </a:p>
        </p:txBody>
      </p:sp>
      <p:sp>
        <p:nvSpPr>
          <p:cNvPr id="4" name="Slide Number Placeholder 3"/>
          <p:cNvSpPr>
            <a:spLocks noGrp="1"/>
          </p:cNvSpPr>
          <p:nvPr>
            <p:ph type="sldNum" sz="quarter" idx="5"/>
          </p:nvPr>
        </p:nvSpPr>
        <p:spPr/>
        <p:txBody>
          <a:bodyPr/>
          <a:lstStyle/>
          <a:p>
            <a:fld id="{1C788DBE-8FB8-49F7-A478-A52A085B60B0}" type="slidenum">
              <a:rPr lang="en-US" smtClean="0"/>
              <a:t>1</a:t>
            </a:fld>
            <a:endParaRPr lang="en-US"/>
          </a:p>
        </p:txBody>
      </p:sp>
    </p:spTree>
    <p:extLst>
      <p:ext uri="{BB962C8B-B14F-4D97-AF65-F5344CB8AC3E}">
        <p14:creationId xmlns:p14="http://schemas.microsoft.com/office/powerpoint/2010/main" val="1079336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CE1430B1-CEB6-411F-8E94-BFC407C4EE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55C8260-42BC-4921-8D33-58809AC7BE3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7891" name="Rectangle 2">
            <a:extLst>
              <a:ext uri="{FF2B5EF4-FFF2-40B4-BE49-F238E27FC236}">
                <a16:creationId xmlns:a16="http://schemas.microsoft.com/office/drawing/2014/main" id="{63A693D7-D1F8-4EC5-A8E3-A7825DFC089B}"/>
              </a:ext>
            </a:extLst>
          </p:cNvPr>
          <p:cNvSpPr>
            <a:spLocks noGrp="1" noRot="1" noChangeAspect="1" noChangeArrowheads="1" noTextEdit="1"/>
          </p:cNvSpPr>
          <p:nvPr>
            <p:ph type="sldImg"/>
          </p:nvPr>
        </p:nvSpPr>
        <p:spPr>
          <a:xfrm>
            <a:off x="458788" y="720725"/>
            <a:ext cx="6400800" cy="3600450"/>
          </a:xfrm>
          <a:ln/>
        </p:spPr>
      </p:sp>
      <p:sp>
        <p:nvSpPr>
          <p:cNvPr id="37892" name="Rectangle 3">
            <a:extLst>
              <a:ext uri="{FF2B5EF4-FFF2-40B4-BE49-F238E27FC236}">
                <a16:creationId xmlns:a16="http://schemas.microsoft.com/office/drawing/2014/main" id="{ED738D61-216E-45D5-96FA-B18A5BC25295}"/>
              </a:ext>
            </a:extLst>
          </p:cNvPr>
          <p:cNvSpPr>
            <a:spLocks noGrp="1" noChangeArrowheads="1"/>
          </p:cNvSpPr>
          <p:nvPr>
            <p:ph type="body" idx="1"/>
          </p:nvPr>
        </p:nvSpPr>
        <p:spPr>
          <a:xfrm>
            <a:off x="976313" y="4560888"/>
            <a:ext cx="5362575" cy="4319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solidFill>
                  <a:srgbClr val="FEFDDE"/>
                </a:solidFill>
                <a:latin typeface="Arial" panose="020B0604020202020204" pitchFamily="34" charset="0"/>
              </a:rPr>
              <a:t>Disclaimer: The materials published on the Clinical Care Options website reflect the views of the authors of the CCO material, not those of Clinical Care Options, LLC, the CME providers, or the companies providing educational grants. The materials may discuss uses and dosages for therapeutic products that have not been approved by the United States Food and Drug Administration. A qualified healthcare professional should be consulted before using any therapeutic product discussed. Readers should verify all information and data before treating patients or using any therapies described in these materials.</a:t>
            </a:r>
            <a:endParaRPr lang="en-US" altLang="en-US">
              <a:solidFill>
                <a:srgbClr val="FEFDDE"/>
              </a:solidFill>
              <a:latin typeface="Arial" panose="020B0604020202020204" pitchFamily="34" charset="0"/>
            </a:endParaRPr>
          </a:p>
          <a:p>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i="1">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FB72F01-6714-4A31-8C22-8E0F1B091B5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0300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0ABAA2-6C4E-466F-9BAE-1C454D0B2418}" type="slidenum">
              <a:rPr lang="en-US" smtClean="0"/>
              <a:t>5</a:t>
            </a:fld>
            <a:endParaRPr lang="en-US"/>
          </a:p>
        </p:txBody>
      </p:sp>
    </p:spTree>
    <p:extLst>
      <p:ext uri="{BB962C8B-B14F-4D97-AF65-F5344CB8AC3E}">
        <p14:creationId xmlns:p14="http://schemas.microsoft.com/office/powerpoint/2010/main" val="3410581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788DBE-8FB8-49F7-A478-A52A085B60B0}" type="slidenum">
              <a:rPr lang="en-US" smtClean="0"/>
              <a:t>8</a:t>
            </a:fld>
            <a:endParaRPr lang="en-US"/>
          </a:p>
        </p:txBody>
      </p:sp>
    </p:spTree>
    <p:extLst>
      <p:ext uri="{BB962C8B-B14F-4D97-AF65-F5344CB8AC3E}">
        <p14:creationId xmlns:p14="http://schemas.microsoft.com/office/powerpoint/2010/main" val="457072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a:p>
        </p:txBody>
      </p:sp>
      <p:sp>
        <p:nvSpPr>
          <p:cNvPr id="4" name="Slide Number Placeholder 3"/>
          <p:cNvSpPr>
            <a:spLocks noGrp="1"/>
          </p:cNvSpPr>
          <p:nvPr>
            <p:ph type="sldNum" sz="quarter" idx="5"/>
          </p:nvPr>
        </p:nvSpPr>
        <p:spPr/>
        <p:txBody>
          <a:bodyPr/>
          <a:lstStyle/>
          <a:p>
            <a:fld id="{1C788DBE-8FB8-49F7-A478-A52A085B60B0}" type="slidenum">
              <a:rPr lang="en-US" smtClean="0"/>
              <a:t>9</a:t>
            </a:fld>
            <a:endParaRPr lang="en-US"/>
          </a:p>
        </p:txBody>
      </p:sp>
    </p:spTree>
    <p:extLst>
      <p:ext uri="{BB962C8B-B14F-4D97-AF65-F5344CB8AC3E}">
        <p14:creationId xmlns:p14="http://schemas.microsoft.com/office/powerpoint/2010/main" val="1667946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www.clinicaloptions.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FB4CF2D-D979-1437-A2EB-B60F4C4AD05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443030" y="5318282"/>
            <a:ext cx="2315472" cy="1234918"/>
          </a:xfrm>
          <a:prstGeom prst="rect">
            <a:avLst/>
          </a:prstGeom>
        </p:spPr>
      </p:pic>
      <p:sp>
        <p:nvSpPr>
          <p:cNvPr id="17" name="Rectangle 16">
            <a:extLst>
              <a:ext uri="{FF2B5EF4-FFF2-40B4-BE49-F238E27FC236}">
                <a16:creationId xmlns:a16="http://schemas.microsoft.com/office/drawing/2014/main" id="{F05D0D76-197A-28C6-4CE1-8BC6D49D6130}"/>
              </a:ext>
            </a:extLst>
          </p:cNvPr>
          <p:cNvSpPr/>
          <p:nvPr userDrawn="1"/>
        </p:nvSpPr>
        <p:spPr>
          <a:xfrm>
            <a:off x="1" y="-16330"/>
            <a:ext cx="12192000" cy="4629151"/>
          </a:xfrm>
          <a:prstGeom prst="rect">
            <a:avLst/>
          </a:prstGeom>
          <a:solidFill>
            <a:srgbClr val="CDCDCF">
              <a:alpha val="2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55">
            <a:extLst>
              <a:ext uri="{FF2B5EF4-FFF2-40B4-BE49-F238E27FC236}">
                <a16:creationId xmlns:a16="http://schemas.microsoft.com/office/drawing/2014/main" id="{3999D7C8-A96D-F833-4A82-8C6424D337FB}"/>
              </a:ext>
            </a:extLst>
          </p:cNvPr>
          <p:cNvSpPr>
            <a:spLocks noGrp="1" noChangeArrowheads="1"/>
          </p:cNvSpPr>
          <p:nvPr>
            <p:ph type="ctrTitle"/>
          </p:nvPr>
        </p:nvSpPr>
        <p:spPr bwMode="invGray">
          <a:xfrm>
            <a:off x="725677" y="409576"/>
            <a:ext cx="11032823" cy="2882265"/>
          </a:xfrm>
        </p:spPr>
        <p:txBody>
          <a:bodyPr/>
          <a:lstStyle>
            <a:lvl1pPr>
              <a:defRPr sz="3900">
                <a:solidFill>
                  <a:schemeClr val="bg2"/>
                </a:solidFill>
              </a:defRPr>
            </a:lvl1pPr>
          </a:lstStyle>
          <a:p>
            <a:r>
              <a:rPr lang="en-US"/>
              <a:t>Click to edit Master title style</a:t>
            </a:r>
          </a:p>
        </p:txBody>
      </p:sp>
      <p:cxnSp>
        <p:nvCxnSpPr>
          <p:cNvPr id="20" name="Straight Connector 19">
            <a:extLst>
              <a:ext uri="{FF2B5EF4-FFF2-40B4-BE49-F238E27FC236}">
                <a16:creationId xmlns:a16="http://schemas.microsoft.com/office/drawing/2014/main" id="{5CB8A8DD-7358-E137-C572-52BDA935DE7F}"/>
              </a:ext>
            </a:extLst>
          </p:cNvPr>
          <p:cNvCxnSpPr/>
          <p:nvPr userDrawn="1"/>
        </p:nvCxnSpPr>
        <p:spPr bwMode="auto">
          <a:xfrm>
            <a:off x="-22231" y="4605619"/>
            <a:ext cx="12214231" cy="0"/>
          </a:xfrm>
          <a:prstGeom prst="line">
            <a:avLst/>
          </a:prstGeom>
          <a:ln w="28575">
            <a:solidFill>
              <a:schemeClr val="tx1">
                <a:lumMod val="75000"/>
              </a:schemeClr>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356751987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1_Title Only+logo">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1141055" cy="1103313"/>
          </a:xfrm>
          <a:prstGeom prst="rect">
            <a:avLst/>
          </a:prstGeom>
        </p:spPr>
        <p:txBody>
          <a:bodyPr/>
          <a:lstStyle/>
          <a:p>
            <a:r>
              <a:rPr lang="en-US"/>
              <a:t>Click to edit Master title style</a:t>
            </a:r>
          </a:p>
        </p:txBody>
      </p:sp>
      <p:grpSp>
        <p:nvGrpSpPr>
          <p:cNvPr id="3" name="Group 2">
            <a:extLst>
              <a:ext uri="{FF2B5EF4-FFF2-40B4-BE49-F238E27FC236}">
                <a16:creationId xmlns:a16="http://schemas.microsoft.com/office/drawing/2014/main" id="{D1286C5E-09F9-468C-28E0-433C61B53C29}"/>
              </a:ext>
            </a:extLst>
          </p:cNvPr>
          <p:cNvGrpSpPr/>
          <p:nvPr userDrawn="1"/>
        </p:nvGrpSpPr>
        <p:grpSpPr>
          <a:xfrm>
            <a:off x="8869472" y="6298815"/>
            <a:ext cx="2877113" cy="394353"/>
            <a:chOff x="8869472" y="6298815"/>
            <a:chExt cx="2877113" cy="394353"/>
          </a:xfrm>
        </p:grpSpPr>
        <p:pic>
          <p:nvPicPr>
            <p:cNvPr id="4" name="Picture 3">
              <a:extLst>
                <a:ext uri="{FF2B5EF4-FFF2-40B4-BE49-F238E27FC236}">
                  <a16:creationId xmlns:a16="http://schemas.microsoft.com/office/drawing/2014/main" id="{679467CA-89F4-C188-2170-B4B94D784DB3}"/>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007173" y="6298815"/>
              <a:ext cx="739412" cy="394353"/>
            </a:xfrm>
            <a:prstGeom prst="rect">
              <a:avLst/>
            </a:prstGeom>
          </p:spPr>
        </p:pic>
        <p:sp>
          <p:nvSpPr>
            <p:cNvPr id="5" name="Rectangle 4">
              <a:extLst>
                <a:ext uri="{FF2B5EF4-FFF2-40B4-BE49-F238E27FC236}">
                  <a16:creationId xmlns:a16="http://schemas.microsoft.com/office/drawing/2014/main" id="{F4549132-9E6B-C041-DA66-E2829720F890}"/>
                </a:ext>
              </a:extLst>
            </p:cNvPr>
            <p:cNvSpPr>
              <a:spLocks noChangeArrowheads="1"/>
            </p:cNvSpPr>
            <p:nvPr/>
          </p:nvSpPr>
          <p:spPr bwMode="auto">
            <a:xfrm>
              <a:off x="8869472" y="6375841"/>
              <a:ext cx="21590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200" b="0">
                  <a:solidFill>
                    <a:srgbClr val="455560"/>
                  </a:solidFill>
                  <a:latin typeface="Calibri" panose="020F0502020204030204" pitchFamily="34" charset="0"/>
                </a:rPr>
                <a:t>Slide credit: </a:t>
              </a:r>
              <a:r>
                <a:rPr lang="en-US" altLang="en-US" sz="1200" b="0">
                  <a:solidFill>
                    <a:schemeClr val="bg2"/>
                  </a:solidFill>
                  <a:latin typeface="Calibri" panose="020F0502020204030204" pitchFamily="34" charset="0"/>
                  <a:hlinkClick r:id="rId3"/>
                </a:rPr>
                <a:t>clinicaloptions.com</a:t>
              </a:r>
              <a:endParaRPr lang="en-US" altLang="en-US" sz="1200" b="0">
                <a:solidFill>
                  <a:schemeClr val="bg2"/>
                </a:solidFill>
                <a:latin typeface="Calibri" panose="020F0502020204030204" pitchFamily="34" charset="0"/>
              </a:endParaRPr>
            </a:p>
          </p:txBody>
        </p:sp>
      </p:grpSp>
    </p:spTree>
    <p:extLst>
      <p:ext uri="{BB962C8B-B14F-4D97-AF65-F5344CB8AC3E}">
        <p14:creationId xmlns:p14="http://schemas.microsoft.com/office/powerpoint/2010/main" val="3599248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88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logo">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2B0E3B1-4A7C-7261-1C0D-368224CC2F2D}"/>
              </a:ext>
            </a:extLst>
          </p:cNvPr>
          <p:cNvGrpSpPr/>
          <p:nvPr userDrawn="1"/>
        </p:nvGrpSpPr>
        <p:grpSpPr>
          <a:xfrm>
            <a:off x="8869472" y="6298815"/>
            <a:ext cx="2877113" cy="394353"/>
            <a:chOff x="8869472" y="6298815"/>
            <a:chExt cx="2877113" cy="394353"/>
          </a:xfrm>
        </p:grpSpPr>
        <p:pic>
          <p:nvPicPr>
            <p:cNvPr id="3" name="Picture 2">
              <a:extLst>
                <a:ext uri="{FF2B5EF4-FFF2-40B4-BE49-F238E27FC236}">
                  <a16:creationId xmlns:a16="http://schemas.microsoft.com/office/drawing/2014/main" id="{9783100C-E066-F74E-F8B7-8AD4160FFE0F}"/>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007173" y="6298815"/>
              <a:ext cx="739412" cy="394353"/>
            </a:xfrm>
            <a:prstGeom prst="rect">
              <a:avLst/>
            </a:prstGeom>
          </p:spPr>
        </p:pic>
        <p:sp>
          <p:nvSpPr>
            <p:cNvPr id="4" name="Rectangle 3">
              <a:extLst>
                <a:ext uri="{FF2B5EF4-FFF2-40B4-BE49-F238E27FC236}">
                  <a16:creationId xmlns:a16="http://schemas.microsoft.com/office/drawing/2014/main" id="{F5C49CD4-B8DF-4B97-E9D0-CA20225DE222}"/>
                </a:ext>
              </a:extLst>
            </p:cNvPr>
            <p:cNvSpPr>
              <a:spLocks noChangeArrowheads="1"/>
            </p:cNvSpPr>
            <p:nvPr/>
          </p:nvSpPr>
          <p:spPr bwMode="auto">
            <a:xfrm>
              <a:off x="8869472" y="6375841"/>
              <a:ext cx="21590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200" b="0">
                  <a:solidFill>
                    <a:srgbClr val="455560"/>
                  </a:solidFill>
                  <a:latin typeface="Calibri" panose="020F0502020204030204" pitchFamily="34" charset="0"/>
                </a:rPr>
                <a:t>Slide credit: </a:t>
              </a:r>
              <a:r>
                <a:rPr lang="en-US" altLang="en-US" sz="1200" b="0">
                  <a:solidFill>
                    <a:schemeClr val="bg2"/>
                  </a:solidFill>
                  <a:latin typeface="Calibri" panose="020F0502020204030204" pitchFamily="34" charset="0"/>
                  <a:hlinkClick r:id="rId3"/>
                </a:rPr>
                <a:t>clinicaloptions.com</a:t>
              </a:r>
              <a:endParaRPr lang="en-US" altLang="en-US" sz="1200" b="0">
                <a:solidFill>
                  <a:schemeClr val="bg2"/>
                </a:solidFill>
                <a:latin typeface="Calibri" panose="020F0502020204030204" pitchFamily="34" charset="0"/>
              </a:endParaRPr>
            </a:p>
          </p:txBody>
        </p:sp>
      </p:grpSp>
    </p:spTree>
    <p:extLst>
      <p:ext uri="{BB962C8B-B14F-4D97-AF65-F5344CB8AC3E}">
        <p14:creationId xmlns:p14="http://schemas.microsoft.com/office/powerpoint/2010/main" val="2819997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omo Slide">
    <p:spTree>
      <p:nvGrpSpPr>
        <p:cNvPr id="1" name=""/>
        <p:cNvGrpSpPr/>
        <p:nvPr/>
      </p:nvGrpSpPr>
      <p:grpSpPr>
        <a:xfrm>
          <a:off x="0" y="0"/>
          <a:ext cx="0" cy="0"/>
          <a:chOff x="0" y="0"/>
          <a:chExt cx="0" cy="0"/>
        </a:xfrm>
      </p:grpSpPr>
      <p:sp>
        <p:nvSpPr>
          <p:cNvPr id="2" name="Title 1"/>
          <p:cNvSpPr>
            <a:spLocks noGrp="1"/>
          </p:cNvSpPr>
          <p:nvPr>
            <p:ph type="title"/>
          </p:nvPr>
        </p:nvSpPr>
        <p:spPr>
          <a:xfrm>
            <a:off x="514484" y="239715"/>
            <a:ext cx="11244016" cy="1674813"/>
          </a:xfrm>
          <a:prstGeom prst="rect">
            <a:avLst/>
          </a:prstGeom>
        </p:spPr>
        <p:txBody>
          <a:bodyPr/>
          <a:lstStyle>
            <a:lvl1pPr algn="ctr">
              <a:defRPr sz="3900">
                <a:solidFill>
                  <a:schemeClr val="bg2"/>
                </a:solidFill>
              </a:defRPr>
            </a:lvl1pPr>
          </a:lstStyle>
          <a:p>
            <a:r>
              <a:rPr lang="en-US"/>
              <a:t>Click to edit Master title style</a:t>
            </a:r>
          </a:p>
        </p:txBody>
      </p:sp>
      <p:sp>
        <p:nvSpPr>
          <p:cNvPr id="8" name="Content Placeholder 7"/>
          <p:cNvSpPr>
            <a:spLocks noGrp="1"/>
          </p:cNvSpPr>
          <p:nvPr>
            <p:ph sz="quarter" idx="10"/>
          </p:nvPr>
        </p:nvSpPr>
        <p:spPr>
          <a:xfrm>
            <a:off x="609759" y="1895477"/>
            <a:ext cx="10872444" cy="2605717"/>
          </a:xfrm>
          <a:prstGeom prst="rect">
            <a:avLst/>
          </a:prstGeom>
        </p:spPr>
        <p:txBody>
          <a:bodyPr/>
          <a:lstStyle>
            <a:lvl1pPr marL="0" indent="0">
              <a:buFontTx/>
              <a:buNone/>
              <a:defRPr sz="2000" b="1">
                <a:solidFill>
                  <a:schemeClr val="bg2"/>
                </a:solidFill>
              </a:defRPr>
            </a:lvl1pPr>
            <a:lvl2pPr>
              <a:buFontTx/>
              <a:buNone/>
              <a:defRPr/>
            </a:lvl2pPr>
            <a:lvl3pPr>
              <a:buFontTx/>
              <a:buNone/>
              <a:defRPr/>
            </a:lvl3pPr>
            <a:lvl4pPr>
              <a:buFontTx/>
              <a:buNone/>
              <a:defRPr/>
            </a:lvl4pPr>
            <a:lvl5pPr>
              <a:buFontTx/>
              <a:buNone/>
              <a:defRPr/>
            </a:lvl5pPr>
          </a:lstStyle>
          <a:p>
            <a:pPr lvl="0"/>
            <a:r>
              <a:rPr lang="en-US"/>
              <a:t>Edit Master text styles</a:t>
            </a:r>
          </a:p>
        </p:txBody>
      </p:sp>
      <p:cxnSp>
        <p:nvCxnSpPr>
          <p:cNvPr id="11" name="Straight Connector 10">
            <a:extLst>
              <a:ext uri="{FF2B5EF4-FFF2-40B4-BE49-F238E27FC236}">
                <a16:creationId xmlns:a16="http://schemas.microsoft.com/office/drawing/2014/main" id="{5FB50470-EA3D-49B4-8F28-4C9C1E0D226A}"/>
              </a:ext>
            </a:extLst>
          </p:cNvPr>
          <p:cNvCxnSpPr/>
          <p:nvPr userDrawn="1"/>
        </p:nvCxnSpPr>
        <p:spPr bwMode="auto">
          <a:xfrm>
            <a:off x="-22231" y="4605619"/>
            <a:ext cx="12214231" cy="0"/>
          </a:xfrm>
          <a:prstGeom prst="line">
            <a:avLst/>
          </a:prstGeom>
          <a:ln w="28575">
            <a:solidFill>
              <a:schemeClr val="tx1">
                <a:lumMod val="75000"/>
              </a:schemeClr>
            </a:solidFill>
            <a:headEnd type="none" w="med" len="med"/>
            <a:tailEnd type="none" w="med" len="med"/>
          </a:ln>
          <a:effectLst/>
        </p:spPr>
        <p:style>
          <a:lnRef idx="2">
            <a:schemeClr val="accent6"/>
          </a:lnRef>
          <a:fillRef idx="0">
            <a:schemeClr val="accent6"/>
          </a:fillRef>
          <a:effectRef idx="1">
            <a:schemeClr val="accent6"/>
          </a:effectRef>
          <a:fontRef idx="minor">
            <a:schemeClr val="tx1"/>
          </a:fontRef>
        </p:style>
      </p:cxnSp>
      <p:sp>
        <p:nvSpPr>
          <p:cNvPr id="14" name="Content Placeholder 9">
            <a:extLst>
              <a:ext uri="{FF2B5EF4-FFF2-40B4-BE49-F238E27FC236}">
                <a16:creationId xmlns:a16="http://schemas.microsoft.com/office/drawing/2014/main" id="{DF9EACC2-568A-498C-8601-A87328BD11D3}"/>
              </a:ext>
            </a:extLst>
          </p:cNvPr>
          <p:cNvSpPr>
            <a:spLocks noGrp="1"/>
          </p:cNvSpPr>
          <p:nvPr>
            <p:ph sz="quarter" idx="11"/>
          </p:nvPr>
        </p:nvSpPr>
        <p:spPr>
          <a:xfrm>
            <a:off x="514351" y="4856674"/>
            <a:ext cx="11283950" cy="1155939"/>
          </a:xfrm>
          <a:prstGeom prst="rect">
            <a:avLst/>
          </a:prstGeom>
        </p:spPr>
        <p:txBody>
          <a:bodyPr/>
          <a:lstStyle>
            <a:lvl1pPr>
              <a:buFontTx/>
              <a:buNone/>
              <a:defRPr sz="2400" b="1">
                <a:solidFill>
                  <a:srgbClr val="E1471D"/>
                </a:solidFill>
              </a:defRPr>
            </a:lvl1pPr>
            <a:lvl2pPr>
              <a:buFontTx/>
              <a:buNone/>
              <a:defRPr sz="2400"/>
            </a:lvl2pPr>
            <a:lvl3pPr>
              <a:buFontTx/>
              <a:buNone/>
              <a:defRPr sz="2400"/>
            </a:lvl3pPr>
            <a:lvl4pPr>
              <a:buFontTx/>
              <a:buNone/>
              <a:defRPr sz="2400"/>
            </a:lvl4pPr>
            <a:lvl5pPr>
              <a:buFontTx/>
              <a:buNone/>
              <a:defRPr sz="2400"/>
            </a:lvl5pPr>
          </a:lstStyle>
          <a:p>
            <a:pPr lvl="0"/>
            <a:r>
              <a:rPr lang="en-US"/>
              <a:t>Edit Master text styles</a:t>
            </a:r>
          </a:p>
        </p:txBody>
      </p:sp>
      <p:sp>
        <p:nvSpPr>
          <p:cNvPr id="15" name="Rectangle 14">
            <a:extLst>
              <a:ext uri="{FF2B5EF4-FFF2-40B4-BE49-F238E27FC236}">
                <a16:creationId xmlns:a16="http://schemas.microsoft.com/office/drawing/2014/main" id="{5BBD1E00-A2D3-4202-961C-9DF3DF2683C9}"/>
              </a:ext>
            </a:extLst>
          </p:cNvPr>
          <p:cNvSpPr/>
          <p:nvPr userDrawn="1"/>
        </p:nvSpPr>
        <p:spPr>
          <a:xfrm>
            <a:off x="1" y="6590270"/>
            <a:ext cx="12192000" cy="267732"/>
          </a:xfrm>
          <a:prstGeom prst="rect">
            <a:avLst/>
          </a:prstGeom>
          <a:solidFill>
            <a:schemeClr val="tx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16" name="Straight Connector 15">
            <a:extLst>
              <a:ext uri="{FF2B5EF4-FFF2-40B4-BE49-F238E27FC236}">
                <a16:creationId xmlns:a16="http://schemas.microsoft.com/office/drawing/2014/main" id="{7590A4E9-08A7-4826-8D90-46B546D1F341}"/>
              </a:ext>
            </a:extLst>
          </p:cNvPr>
          <p:cNvCxnSpPr/>
          <p:nvPr userDrawn="1"/>
        </p:nvCxnSpPr>
        <p:spPr>
          <a:xfrm>
            <a:off x="1" y="6589713"/>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44B9F7-3245-A62E-5232-18B419E939A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967636" y="5397632"/>
            <a:ext cx="1790865" cy="955128"/>
          </a:xfrm>
          <a:prstGeom prst="rect">
            <a:avLst/>
          </a:prstGeom>
        </p:spPr>
      </p:pic>
    </p:spTree>
    <p:extLst>
      <p:ext uri="{BB962C8B-B14F-4D97-AF65-F5344CB8AC3E}">
        <p14:creationId xmlns:p14="http://schemas.microsoft.com/office/powerpoint/2010/main" val="41368782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4" cy="1103313"/>
          </a:xfrm>
          <a:prstGeom prst="rect">
            <a:avLst/>
          </a:prstGeom>
        </p:spPr>
        <p:txBody>
          <a:bodyPr/>
          <a:lstStyle>
            <a:lvl1pPr>
              <a:defRPr/>
            </a:lvl1pPr>
          </a:lstStyle>
          <a:p>
            <a:r>
              <a:rPr lang="en-US"/>
              <a:t>Click to edit Master title style</a:t>
            </a:r>
          </a:p>
        </p:txBody>
      </p:sp>
      <p:sp>
        <p:nvSpPr>
          <p:cNvPr id="3"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5148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logo">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4" cy="1103313"/>
          </a:xfrm>
          <a:prstGeom prst="rect">
            <a:avLst/>
          </a:prstGeom>
        </p:spPr>
        <p:txBody>
          <a:bodyPr/>
          <a:lstStyle>
            <a:lvl1pPr>
              <a:defRPr/>
            </a:lvl1pPr>
          </a:lstStyle>
          <a:p>
            <a:r>
              <a:rPr lang="en-US"/>
              <a:t>Click to edit Master title style</a:t>
            </a:r>
          </a:p>
        </p:txBody>
      </p:sp>
      <p:sp>
        <p:nvSpPr>
          <p:cNvPr id="3" name="Content Placeholder 2"/>
          <p:cNvSpPr>
            <a:spLocks noGrp="1"/>
          </p:cNvSpPr>
          <p:nvPr>
            <p:ph idx="1"/>
          </p:nvPr>
        </p:nvSpPr>
        <p:spPr>
          <a:xfrm>
            <a:off x="604675" y="1513047"/>
            <a:ext cx="10877529" cy="465068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33F44B30-1879-6F13-273E-22B934A627E6}"/>
              </a:ext>
            </a:extLst>
          </p:cNvPr>
          <p:cNvGrpSpPr/>
          <p:nvPr userDrawn="1"/>
        </p:nvGrpSpPr>
        <p:grpSpPr>
          <a:xfrm>
            <a:off x="8869472" y="6298815"/>
            <a:ext cx="2877113" cy="394353"/>
            <a:chOff x="8869472" y="6298815"/>
            <a:chExt cx="2877113" cy="394353"/>
          </a:xfrm>
        </p:grpSpPr>
        <p:pic>
          <p:nvPicPr>
            <p:cNvPr id="8" name="Picture 7">
              <a:extLst>
                <a:ext uri="{FF2B5EF4-FFF2-40B4-BE49-F238E27FC236}">
                  <a16:creationId xmlns:a16="http://schemas.microsoft.com/office/drawing/2014/main" id="{F4A1C891-79C3-863E-FBA9-188D17ED037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007173" y="6298815"/>
              <a:ext cx="739412" cy="394353"/>
            </a:xfrm>
            <a:prstGeom prst="rect">
              <a:avLst/>
            </a:prstGeom>
          </p:spPr>
        </p:pic>
        <p:sp>
          <p:nvSpPr>
            <p:cNvPr id="9" name="Rectangle 8">
              <a:extLst>
                <a:ext uri="{FF2B5EF4-FFF2-40B4-BE49-F238E27FC236}">
                  <a16:creationId xmlns:a16="http://schemas.microsoft.com/office/drawing/2014/main" id="{2DB2AFA4-BBF7-61A0-D954-E2BAF8A27211}"/>
                </a:ext>
              </a:extLst>
            </p:cNvPr>
            <p:cNvSpPr>
              <a:spLocks noChangeArrowheads="1"/>
            </p:cNvSpPr>
            <p:nvPr/>
          </p:nvSpPr>
          <p:spPr bwMode="auto">
            <a:xfrm>
              <a:off x="8869472" y="6375841"/>
              <a:ext cx="21590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200" b="0">
                  <a:solidFill>
                    <a:srgbClr val="455560"/>
                  </a:solidFill>
                  <a:latin typeface="Calibri" panose="020F0502020204030204" pitchFamily="34" charset="0"/>
                </a:rPr>
                <a:t>Slide credit: </a:t>
              </a:r>
              <a:r>
                <a:rPr lang="en-US" altLang="en-US" sz="1200" b="0">
                  <a:solidFill>
                    <a:schemeClr val="bg2"/>
                  </a:solidFill>
                  <a:latin typeface="Calibri" panose="020F0502020204030204" pitchFamily="34" charset="0"/>
                  <a:hlinkClick r:id="rId3"/>
                </a:rPr>
                <a:t>clinicaloptions.com</a:t>
              </a:r>
              <a:endParaRPr lang="en-US" altLang="en-US" sz="1200" b="0">
                <a:solidFill>
                  <a:schemeClr val="bg2"/>
                </a:solidFill>
                <a:latin typeface="Calibri" panose="020F0502020204030204" pitchFamily="34" charset="0"/>
              </a:endParaRPr>
            </a:p>
          </p:txBody>
        </p:sp>
      </p:grpSp>
    </p:spTree>
    <p:extLst>
      <p:ext uri="{BB962C8B-B14F-4D97-AF65-F5344CB8AC3E}">
        <p14:creationId xmlns:p14="http://schemas.microsoft.com/office/powerpoint/2010/main" val="207890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ransition Slide">
    <p:spTree>
      <p:nvGrpSpPr>
        <p:cNvPr id="1" name=""/>
        <p:cNvGrpSpPr/>
        <p:nvPr/>
      </p:nvGrpSpPr>
      <p:grpSpPr>
        <a:xfrm>
          <a:off x="0" y="0"/>
          <a:ext cx="0" cy="0"/>
          <a:chOff x="0" y="0"/>
          <a:chExt cx="0" cy="0"/>
        </a:xfrm>
      </p:grpSpPr>
      <p:sp>
        <p:nvSpPr>
          <p:cNvPr id="5" name="Title 1"/>
          <p:cNvSpPr>
            <a:spLocks noGrp="1"/>
          </p:cNvSpPr>
          <p:nvPr>
            <p:ph type="title"/>
          </p:nvPr>
        </p:nvSpPr>
        <p:spPr>
          <a:xfrm>
            <a:off x="514352" y="330201"/>
            <a:ext cx="11244149" cy="5250792"/>
          </a:xfrm>
          <a:prstGeom prst="rect">
            <a:avLst/>
          </a:prstGeom>
        </p:spPr>
        <p:txBody>
          <a:bodyPr anchorCtr="1"/>
          <a:lstStyle>
            <a:lvl1pPr algn="ctr">
              <a:defRPr sz="4000" b="1" cap="none">
                <a:solidFill>
                  <a:schemeClr val="bg2"/>
                </a:solidFill>
              </a:defRPr>
            </a:lvl1pPr>
          </a:lstStyle>
          <a:p>
            <a:r>
              <a:rPr lang="en-US"/>
              <a:t>Click to edit Master title style</a:t>
            </a:r>
          </a:p>
        </p:txBody>
      </p:sp>
      <p:sp>
        <p:nvSpPr>
          <p:cNvPr id="4" name="Rectangle 3">
            <a:extLst>
              <a:ext uri="{FF2B5EF4-FFF2-40B4-BE49-F238E27FC236}">
                <a16:creationId xmlns:a16="http://schemas.microsoft.com/office/drawing/2014/main" id="{CF8F8BDA-1A03-445B-A76B-525DE8317C18}"/>
              </a:ext>
            </a:extLst>
          </p:cNvPr>
          <p:cNvSpPr/>
          <p:nvPr userDrawn="1"/>
        </p:nvSpPr>
        <p:spPr>
          <a:xfrm>
            <a:off x="1" y="6590270"/>
            <a:ext cx="12192000" cy="267732"/>
          </a:xfrm>
          <a:prstGeom prst="rect">
            <a:avLst/>
          </a:prstGeom>
          <a:solidFill>
            <a:schemeClr val="tx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8" name="Straight Connector 7">
            <a:extLst>
              <a:ext uri="{FF2B5EF4-FFF2-40B4-BE49-F238E27FC236}">
                <a16:creationId xmlns:a16="http://schemas.microsoft.com/office/drawing/2014/main" id="{0FA01F1A-8AE6-48F9-95F4-73790D6CA686}"/>
              </a:ext>
            </a:extLst>
          </p:cNvPr>
          <p:cNvCxnSpPr/>
          <p:nvPr userDrawn="1"/>
        </p:nvCxnSpPr>
        <p:spPr>
          <a:xfrm>
            <a:off x="1" y="6589713"/>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178BF92-DC92-6DC3-6E2D-E56641796C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967636" y="5397632"/>
            <a:ext cx="1790865" cy="955128"/>
          </a:xfrm>
          <a:prstGeom prst="rect">
            <a:avLst/>
          </a:prstGeom>
        </p:spPr>
      </p:pic>
    </p:spTree>
    <p:extLst>
      <p:ext uri="{BB962C8B-B14F-4D97-AF65-F5344CB8AC3E}">
        <p14:creationId xmlns:p14="http://schemas.microsoft.com/office/powerpoint/2010/main" val="29970774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5" cy="110331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52634" y="1510730"/>
            <a:ext cx="5229570" cy="4679462"/>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4300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logo">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0872445" cy="110331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52634" y="1510730"/>
            <a:ext cx="5229570" cy="4679462"/>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
            <a:extLst>
              <a:ext uri="{FF2B5EF4-FFF2-40B4-BE49-F238E27FC236}">
                <a16:creationId xmlns:a16="http://schemas.microsoft.com/office/drawing/2014/main" id="{93B8F865-6ADC-958B-BCBA-56A2A50D7AAE}"/>
              </a:ext>
            </a:extLst>
          </p:cNvPr>
          <p:cNvGrpSpPr/>
          <p:nvPr userDrawn="1"/>
        </p:nvGrpSpPr>
        <p:grpSpPr>
          <a:xfrm>
            <a:off x="8869472" y="6298815"/>
            <a:ext cx="2877113" cy="394353"/>
            <a:chOff x="8869472" y="6298815"/>
            <a:chExt cx="2877113" cy="394353"/>
          </a:xfrm>
        </p:grpSpPr>
        <p:pic>
          <p:nvPicPr>
            <p:cNvPr id="6" name="Picture 5">
              <a:extLst>
                <a:ext uri="{FF2B5EF4-FFF2-40B4-BE49-F238E27FC236}">
                  <a16:creationId xmlns:a16="http://schemas.microsoft.com/office/drawing/2014/main" id="{E05C4B9E-1FA3-952D-6393-30BFE5E18357}"/>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007173" y="6298815"/>
              <a:ext cx="739412" cy="394353"/>
            </a:xfrm>
            <a:prstGeom prst="rect">
              <a:avLst/>
            </a:prstGeom>
          </p:spPr>
        </p:pic>
        <p:sp>
          <p:nvSpPr>
            <p:cNvPr id="7" name="Rectangle 6">
              <a:extLst>
                <a:ext uri="{FF2B5EF4-FFF2-40B4-BE49-F238E27FC236}">
                  <a16:creationId xmlns:a16="http://schemas.microsoft.com/office/drawing/2014/main" id="{6D3C7FEC-03C8-EE45-01CC-6BBE64B18F71}"/>
                </a:ext>
              </a:extLst>
            </p:cNvPr>
            <p:cNvSpPr>
              <a:spLocks noChangeArrowheads="1"/>
            </p:cNvSpPr>
            <p:nvPr/>
          </p:nvSpPr>
          <p:spPr bwMode="auto">
            <a:xfrm>
              <a:off x="8869472" y="6375841"/>
              <a:ext cx="21590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200" b="0">
                  <a:solidFill>
                    <a:srgbClr val="455560"/>
                  </a:solidFill>
                  <a:latin typeface="Calibri" panose="020F0502020204030204" pitchFamily="34" charset="0"/>
                </a:rPr>
                <a:t>Slide credit: </a:t>
              </a:r>
              <a:r>
                <a:rPr lang="en-US" altLang="en-US" sz="1200" b="0">
                  <a:solidFill>
                    <a:schemeClr val="bg2"/>
                  </a:solidFill>
                  <a:latin typeface="Calibri" panose="020F0502020204030204" pitchFamily="34" charset="0"/>
                  <a:hlinkClick r:id="rId3"/>
                </a:rPr>
                <a:t>clinicaloptions.com</a:t>
              </a:r>
              <a:endParaRPr lang="en-US" altLang="en-US" sz="1200" b="0">
                <a:solidFill>
                  <a:schemeClr val="bg2"/>
                </a:solidFill>
                <a:latin typeface="Calibri" panose="020F0502020204030204" pitchFamily="34" charset="0"/>
              </a:endParaRPr>
            </a:p>
          </p:txBody>
        </p:sp>
      </p:grpSp>
    </p:spTree>
    <p:extLst>
      <p:ext uri="{BB962C8B-B14F-4D97-AF65-F5344CB8AC3E}">
        <p14:creationId xmlns:p14="http://schemas.microsoft.com/office/powerpoint/2010/main" val="32261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Text and Chart">
    <p:spTree>
      <p:nvGrpSpPr>
        <p:cNvPr id="1" name=""/>
        <p:cNvGrpSpPr/>
        <p:nvPr/>
      </p:nvGrpSpPr>
      <p:grpSpPr>
        <a:xfrm>
          <a:off x="0" y="0"/>
          <a:ext cx="0" cy="0"/>
          <a:chOff x="0" y="0"/>
          <a:chExt cx="0" cy="0"/>
        </a:xfrm>
      </p:grpSpPr>
      <p:sp>
        <p:nvSpPr>
          <p:cNvPr id="9" name="Content Placeholder 3"/>
          <p:cNvSpPr>
            <a:spLocks noGrp="1"/>
          </p:cNvSpPr>
          <p:nvPr>
            <p:ph sz="half" idx="2"/>
          </p:nvPr>
        </p:nvSpPr>
        <p:spPr>
          <a:xfrm>
            <a:off x="6252634" y="1510730"/>
            <a:ext cx="5229570" cy="4665746"/>
          </a:xfrm>
          <a:prstGeom prst="rect">
            <a:avLst/>
          </a:prstGeom>
        </p:spPr>
        <p:txBody>
          <a:bodyPr/>
          <a:lstStyle>
            <a:lvl1pPr>
              <a:defRPr sz="28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Edit Master text styles</a:t>
            </a:r>
          </a:p>
        </p:txBody>
      </p:sp>
      <p:sp>
        <p:nvSpPr>
          <p:cNvPr id="10"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1"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592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le, Text and Chart+logo">
    <p:spTree>
      <p:nvGrpSpPr>
        <p:cNvPr id="1" name=""/>
        <p:cNvGrpSpPr/>
        <p:nvPr/>
      </p:nvGrpSpPr>
      <p:grpSpPr>
        <a:xfrm>
          <a:off x="0" y="0"/>
          <a:ext cx="0" cy="0"/>
          <a:chOff x="0" y="0"/>
          <a:chExt cx="0" cy="0"/>
        </a:xfrm>
      </p:grpSpPr>
      <p:sp>
        <p:nvSpPr>
          <p:cNvPr id="9" name="Content Placeholder 3"/>
          <p:cNvSpPr>
            <a:spLocks noGrp="1"/>
          </p:cNvSpPr>
          <p:nvPr>
            <p:ph sz="half" idx="2"/>
          </p:nvPr>
        </p:nvSpPr>
        <p:spPr>
          <a:xfrm>
            <a:off x="6252634" y="1510730"/>
            <a:ext cx="5229570" cy="4665746"/>
          </a:xfrm>
          <a:prstGeom prst="rect">
            <a:avLst/>
          </a:prstGeom>
        </p:spPr>
        <p:txBody>
          <a:bodyPr/>
          <a:lstStyle>
            <a:lvl1pPr>
              <a:defRPr sz="28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Edit Master text styles</a:t>
            </a:r>
          </a:p>
        </p:txBody>
      </p:sp>
      <p:sp>
        <p:nvSpPr>
          <p:cNvPr id="10" name="Title 1"/>
          <p:cNvSpPr>
            <a:spLocks noGrp="1"/>
          </p:cNvSpPr>
          <p:nvPr>
            <p:ph type="title"/>
          </p:nvPr>
        </p:nvSpPr>
        <p:spPr>
          <a:xfrm>
            <a:off x="609759" y="238127"/>
            <a:ext cx="10872444" cy="1103313"/>
          </a:xfrm>
          <a:prstGeom prst="rect">
            <a:avLst/>
          </a:prstGeom>
        </p:spPr>
        <p:txBody>
          <a:bodyPr/>
          <a:lstStyle/>
          <a:p>
            <a:r>
              <a:rPr lang="en-US"/>
              <a:t>Click to edit Master title style</a:t>
            </a:r>
          </a:p>
        </p:txBody>
      </p:sp>
      <p:sp>
        <p:nvSpPr>
          <p:cNvPr id="11" name="Content Placeholder 2"/>
          <p:cNvSpPr>
            <a:spLocks noGrp="1"/>
          </p:cNvSpPr>
          <p:nvPr>
            <p:ph sz="half" idx="1"/>
          </p:nvPr>
        </p:nvSpPr>
        <p:spPr>
          <a:xfrm>
            <a:off x="601820" y="1510730"/>
            <a:ext cx="5309278" cy="4678738"/>
          </a:xfrm>
          <a:prstGeom prst="rect">
            <a:avLst/>
          </a:prstGeom>
        </p:spPr>
        <p:txBody>
          <a:bodyPr/>
          <a:lstStyle>
            <a:lvl1pPr>
              <a:defRPr sz="2800"/>
            </a:lvl1pPr>
            <a:lvl2pPr>
              <a:defRPr sz="2600"/>
            </a:lvl2pPr>
            <a:lvl3pPr>
              <a:defRPr sz="2400"/>
            </a:lvl3pPr>
            <a:lvl4pPr>
              <a:defRPr sz="2200"/>
            </a:lvl4pPr>
            <a:lvl5pPr>
              <a:defRPr sz="20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
            <a:extLst>
              <a:ext uri="{FF2B5EF4-FFF2-40B4-BE49-F238E27FC236}">
                <a16:creationId xmlns:a16="http://schemas.microsoft.com/office/drawing/2014/main" id="{E0C14CBC-B02C-E649-3090-78EEB821A66F}"/>
              </a:ext>
            </a:extLst>
          </p:cNvPr>
          <p:cNvGrpSpPr/>
          <p:nvPr userDrawn="1"/>
        </p:nvGrpSpPr>
        <p:grpSpPr>
          <a:xfrm>
            <a:off x="8869472" y="6298815"/>
            <a:ext cx="2877113" cy="394353"/>
            <a:chOff x="8869472" y="6298815"/>
            <a:chExt cx="2877113" cy="394353"/>
          </a:xfrm>
        </p:grpSpPr>
        <p:pic>
          <p:nvPicPr>
            <p:cNvPr id="6" name="Picture 5">
              <a:extLst>
                <a:ext uri="{FF2B5EF4-FFF2-40B4-BE49-F238E27FC236}">
                  <a16:creationId xmlns:a16="http://schemas.microsoft.com/office/drawing/2014/main" id="{81F49DEA-FA25-76E8-342E-9233B13A696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007173" y="6298815"/>
              <a:ext cx="739412" cy="394353"/>
            </a:xfrm>
            <a:prstGeom prst="rect">
              <a:avLst/>
            </a:prstGeom>
          </p:spPr>
        </p:pic>
        <p:sp>
          <p:nvSpPr>
            <p:cNvPr id="7" name="Rectangle 6">
              <a:extLst>
                <a:ext uri="{FF2B5EF4-FFF2-40B4-BE49-F238E27FC236}">
                  <a16:creationId xmlns:a16="http://schemas.microsoft.com/office/drawing/2014/main" id="{6F518083-D1F3-A58F-0D1E-5E853D43C087}"/>
                </a:ext>
              </a:extLst>
            </p:cNvPr>
            <p:cNvSpPr>
              <a:spLocks noChangeArrowheads="1"/>
            </p:cNvSpPr>
            <p:nvPr/>
          </p:nvSpPr>
          <p:spPr bwMode="auto">
            <a:xfrm>
              <a:off x="8869472" y="6375841"/>
              <a:ext cx="21590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1" hangingPunct="1">
                <a:lnSpc>
                  <a:spcPct val="100000"/>
                </a:lnSpc>
                <a:spcBef>
                  <a:spcPct val="0"/>
                </a:spcBef>
                <a:spcAft>
                  <a:spcPct val="0"/>
                </a:spcAft>
                <a:buClrTx/>
                <a:buFontTx/>
                <a:buNone/>
                <a:defRPr/>
              </a:pPr>
              <a:r>
                <a:rPr lang="en-US" altLang="en-US" sz="1200" b="0">
                  <a:solidFill>
                    <a:srgbClr val="455560"/>
                  </a:solidFill>
                  <a:latin typeface="Calibri" panose="020F0502020204030204" pitchFamily="34" charset="0"/>
                </a:rPr>
                <a:t>Slide credit: </a:t>
              </a:r>
              <a:r>
                <a:rPr lang="en-US" altLang="en-US" sz="1200" b="0">
                  <a:solidFill>
                    <a:schemeClr val="bg2"/>
                  </a:solidFill>
                  <a:latin typeface="Calibri" panose="020F0502020204030204" pitchFamily="34" charset="0"/>
                  <a:hlinkClick r:id="rId3"/>
                </a:rPr>
                <a:t>clinicaloptions.com</a:t>
              </a:r>
              <a:endParaRPr lang="en-US" altLang="en-US" sz="1200" b="0">
                <a:solidFill>
                  <a:schemeClr val="bg2"/>
                </a:solidFill>
                <a:latin typeface="Calibri" panose="020F0502020204030204" pitchFamily="34" charset="0"/>
              </a:endParaRPr>
            </a:p>
          </p:txBody>
        </p:sp>
      </p:grpSp>
    </p:spTree>
    <p:extLst>
      <p:ext uri="{BB962C8B-B14F-4D97-AF65-F5344CB8AC3E}">
        <p14:creationId xmlns:p14="http://schemas.microsoft.com/office/powerpoint/2010/main" val="2934286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759" y="238127"/>
            <a:ext cx="11141055" cy="110331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578269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Title Placeholder 6">
            <a:extLst>
              <a:ext uri="{FF2B5EF4-FFF2-40B4-BE49-F238E27FC236}">
                <a16:creationId xmlns:a16="http://schemas.microsoft.com/office/drawing/2014/main" id="{1FBA405B-91D7-455B-838E-7390C471CAC4}"/>
              </a:ext>
            </a:extLst>
          </p:cNvPr>
          <p:cNvSpPr>
            <a:spLocks noGrp="1"/>
          </p:cNvSpPr>
          <p:nvPr>
            <p:ph type="title"/>
          </p:nvPr>
        </p:nvSpPr>
        <p:spPr bwMode="auto">
          <a:xfrm>
            <a:off x="609759" y="238125"/>
            <a:ext cx="10872444"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7">
            <a:extLst>
              <a:ext uri="{FF2B5EF4-FFF2-40B4-BE49-F238E27FC236}">
                <a16:creationId xmlns:a16="http://schemas.microsoft.com/office/drawing/2014/main" id="{5E3FA78F-9815-470C-AAC7-65118010A9A9}"/>
              </a:ext>
            </a:extLst>
          </p:cNvPr>
          <p:cNvSpPr>
            <a:spLocks noGrp="1"/>
          </p:cNvSpPr>
          <p:nvPr>
            <p:ph type="body" idx="1"/>
          </p:nvPr>
        </p:nvSpPr>
        <p:spPr bwMode="auto">
          <a:xfrm>
            <a:off x="600231" y="1517650"/>
            <a:ext cx="10881972" cy="465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Rectangle 3">
            <a:extLst>
              <a:ext uri="{FF2B5EF4-FFF2-40B4-BE49-F238E27FC236}">
                <a16:creationId xmlns:a16="http://schemas.microsoft.com/office/drawing/2014/main" id="{2928AFCB-3188-4961-AAEE-DB4C7846ECE6}"/>
              </a:ext>
            </a:extLst>
          </p:cNvPr>
          <p:cNvSpPr/>
          <p:nvPr/>
        </p:nvSpPr>
        <p:spPr>
          <a:xfrm>
            <a:off x="1" y="1"/>
            <a:ext cx="12192000" cy="144463"/>
          </a:xfrm>
          <a:prstGeom prst="rect">
            <a:avLst/>
          </a:prstGeom>
          <a:gradFill>
            <a:gsLst>
              <a:gs pos="0">
                <a:schemeClr val="tx1"/>
              </a:gs>
              <a:gs pos="50000">
                <a:schemeClr val="tx1">
                  <a:lumMod val="50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507A185B-7FCD-47CF-95BF-44DC96F2E8FE}"/>
              </a:ext>
            </a:extLst>
          </p:cNvPr>
          <p:cNvSpPr/>
          <p:nvPr userDrawn="1"/>
        </p:nvSpPr>
        <p:spPr>
          <a:xfrm>
            <a:off x="1" y="1"/>
            <a:ext cx="12192000" cy="144463"/>
          </a:xfrm>
          <a:prstGeom prst="rect">
            <a:avLst/>
          </a:prstGeom>
          <a:gradFill>
            <a:gsLst>
              <a:gs pos="0">
                <a:schemeClr val="tx1"/>
              </a:gs>
              <a:gs pos="50000">
                <a:schemeClr val="tx1">
                  <a:lumMod val="75000"/>
                </a:schemeClr>
              </a:gs>
              <a:gs pos="100000">
                <a:schemeClr val="tx1"/>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8" name="Straight Connector 7">
            <a:extLst>
              <a:ext uri="{FF2B5EF4-FFF2-40B4-BE49-F238E27FC236}">
                <a16:creationId xmlns:a16="http://schemas.microsoft.com/office/drawing/2014/main" id="{DFEB3B6D-B8AE-4726-B830-C447FAD3394B}"/>
              </a:ext>
            </a:extLst>
          </p:cNvPr>
          <p:cNvCxnSpPr/>
          <p:nvPr userDrawn="1"/>
        </p:nvCxnSpPr>
        <p:spPr>
          <a:xfrm>
            <a:off x="1" y="6745288"/>
            <a:ext cx="12192000" cy="0"/>
          </a:xfrm>
          <a:prstGeom prst="line">
            <a:avLst/>
          </a:prstGeom>
          <a:ln w="19050">
            <a:solidFill>
              <a:srgbClr val="F47D5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003723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fontAlgn="base" hangingPunct="1">
        <a:spcBef>
          <a:spcPct val="0"/>
        </a:spcBef>
        <a:spcAft>
          <a:spcPct val="0"/>
        </a:spcAft>
        <a:defRPr sz="3600" b="1">
          <a:solidFill>
            <a:schemeClr val="bg2"/>
          </a:solidFill>
          <a:latin typeface="Calibri" panose="020F0502020204030204" pitchFamily="34" charset="0"/>
          <a:ea typeface="+mj-ea"/>
          <a:cs typeface="+mj-cs"/>
        </a:defRPr>
      </a:lvl1pPr>
      <a:lvl2pPr algn="l" rtl="0" eaLnBrk="1" fontAlgn="base" hangingPunct="1">
        <a:spcBef>
          <a:spcPct val="0"/>
        </a:spcBef>
        <a:spcAft>
          <a:spcPct val="0"/>
        </a:spcAft>
        <a:defRPr sz="3600" b="1">
          <a:solidFill>
            <a:schemeClr val="tx2"/>
          </a:solidFill>
          <a:latin typeface="Arial" charset="0"/>
        </a:defRPr>
      </a:lvl2pPr>
      <a:lvl3pPr algn="l" rtl="0" eaLnBrk="1" fontAlgn="base" hangingPunct="1">
        <a:spcBef>
          <a:spcPct val="0"/>
        </a:spcBef>
        <a:spcAft>
          <a:spcPct val="0"/>
        </a:spcAft>
        <a:defRPr sz="3600" b="1">
          <a:solidFill>
            <a:schemeClr val="tx2"/>
          </a:solidFill>
          <a:latin typeface="Arial" charset="0"/>
        </a:defRPr>
      </a:lvl3pPr>
      <a:lvl4pPr algn="l" rtl="0" eaLnBrk="1" fontAlgn="base" hangingPunct="1">
        <a:spcBef>
          <a:spcPct val="0"/>
        </a:spcBef>
        <a:spcAft>
          <a:spcPct val="0"/>
        </a:spcAft>
        <a:defRPr sz="3600" b="1">
          <a:solidFill>
            <a:schemeClr val="tx2"/>
          </a:solidFill>
          <a:latin typeface="Arial" charset="0"/>
        </a:defRPr>
      </a:lvl4pPr>
      <a:lvl5pPr algn="l" rtl="0" eaLnBrk="1" fontAlgn="base" hangingPunct="1">
        <a:spcBef>
          <a:spcPct val="0"/>
        </a:spcBef>
        <a:spcAft>
          <a:spcPct val="0"/>
        </a:spcAft>
        <a:defRPr sz="3600" b="1">
          <a:solidFill>
            <a:schemeClr val="tx2"/>
          </a:solidFill>
          <a:latin typeface="Arial" charset="0"/>
        </a:defRPr>
      </a:lvl5pPr>
      <a:lvl6pPr marL="457200" algn="l" rtl="0" eaLnBrk="1" fontAlgn="base" hangingPunct="1">
        <a:spcBef>
          <a:spcPct val="0"/>
        </a:spcBef>
        <a:spcAft>
          <a:spcPct val="0"/>
        </a:spcAft>
        <a:defRPr sz="3500" b="1">
          <a:solidFill>
            <a:schemeClr val="tx2"/>
          </a:solidFill>
          <a:latin typeface="Arial" charset="0"/>
        </a:defRPr>
      </a:lvl6pPr>
      <a:lvl7pPr marL="914400" algn="l" rtl="0" eaLnBrk="1" fontAlgn="base" hangingPunct="1">
        <a:spcBef>
          <a:spcPct val="0"/>
        </a:spcBef>
        <a:spcAft>
          <a:spcPct val="0"/>
        </a:spcAft>
        <a:defRPr sz="3500" b="1">
          <a:solidFill>
            <a:schemeClr val="tx2"/>
          </a:solidFill>
          <a:latin typeface="Arial" charset="0"/>
        </a:defRPr>
      </a:lvl7pPr>
      <a:lvl8pPr marL="1371600" algn="l" rtl="0" eaLnBrk="1" fontAlgn="base" hangingPunct="1">
        <a:spcBef>
          <a:spcPct val="0"/>
        </a:spcBef>
        <a:spcAft>
          <a:spcPct val="0"/>
        </a:spcAft>
        <a:defRPr sz="3500" b="1">
          <a:solidFill>
            <a:schemeClr val="tx2"/>
          </a:solidFill>
          <a:latin typeface="Arial" charset="0"/>
        </a:defRPr>
      </a:lvl8pPr>
      <a:lvl9pPr marL="1828800" algn="l" rtl="0" eaLnBrk="1" fontAlgn="base" hangingPunct="1">
        <a:spcBef>
          <a:spcPct val="0"/>
        </a:spcBef>
        <a:spcAft>
          <a:spcPct val="0"/>
        </a:spcAft>
        <a:defRPr sz="3500" b="1">
          <a:solidFill>
            <a:schemeClr val="tx2"/>
          </a:solidFill>
          <a:latin typeface="Arial" charset="0"/>
        </a:defRPr>
      </a:lvl9pPr>
    </p:titleStyle>
    <p:body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4">
          <p15:clr>
            <a:srgbClr val="F26B43"/>
          </p15:clr>
        </p15:guide>
        <p15:guide id="2" pos="456">
          <p15:clr>
            <a:srgbClr val="F26B43"/>
          </p15:clr>
        </p15:guide>
        <p15:guide id="3" orient="horz" pos="1010">
          <p15:clr>
            <a:srgbClr val="F26B43"/>
          </p15:clr>
        </p15:guide>
        <p15:guide id="4" orient="horz" pos="4138">
          <p15:clr>
            <a:srgbClr val="F26B43"/>
          </p15:clr>
        </p15:guide>
        <p15:guide id="5" orient="horz" pos="3888">
          <p15:clr>
            <a:srgbClr val="F26B43"/>
          </p15:clr>
        </p15:guide>
        <p15:guide id="6" orient="horz" pos="4032">
          <p15:clr>
            <a:srgbClr val="F26B43"/>
          </p15:clr>
        </p15:guide>
        <p15:guide id="7" pos="328">
          <p15:clr>
            <a:srgbClr val="F26B43"/>
          </p15:clr>
        </p15:guide>
        <p15:guide id="8" pos="7231">
          <p15:clr>
            <a:srgbClr val="F26B43"/>
          </p15:clr>
        </p15:guide>
        <p15:guide id="9" pos="7417">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permissions@clinicaloptions.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clinicaloption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38556-D639-67A4-7FD5-1834D156D253}"/>
            </a:ext>
          </a:extLst>
        </p:cNvPr>
        <p:cNvGrpSpPr/>
        <p:nvPr/>
      </p:nvGrpSpPr>
      <p:grpSpPr>
        <a:xfrm>
          <a:off x="0" y="0"/>
          <a:ext cx="0" cy="0"/>
          <a:chOff x="0" y="0"/>
          <a:chExt cx="0" cy="0"/>
        </a:xfrm>
      </p:grpSpPr>
      <p:sp>
        <p:nvSpPr>
          <p:cNvPr id="7171" name="Rectangle 15">
            <a:extLst>
              <a:ext uri="{FF2B5EF4-FFF2-40B4-BE49-F238E27FC236}">
                <a16:creationId xmlns:a16="http://schemas.microsoft.com/office/drawing/2014/main" id="{94A0F1FE-CCF0-F801-451A-E0D6C2080E26}"/>
              </a:ext>
            </a:extLst>
          </p:cNvPr>
          <p:cNvSpPr>
            <a:spLocks noGrp="1" noChangeArrowheads="1"/>
          </p:cNvSpPr>
          <p:nvPr>
            <p:ph type="ctrTitle"/>
          </p:nvPr>
        </p:nvSpPr>
        <p:spPr/>
        <p:txBody>
          <a:bodyPr>
            <a:normAutofit/>
          </a:bodyPr>
          <a:lstStyle/>
          <a:p>
            <a:r>
              <a:rPr lang="en-US" altLang="en-US" sz="4000"/>
              <a:t>DESTINY-Gastric04: T-DXd vs Ramucirumab + Paclitaxel as Second-line Therapy for HER2+ Unresectable/Metastatic Gastric Cancer or </a:t>
            </a:r>
            <a:br>
              <a:rPr lang="en-US" altLang="en-US" sz="4000"/>
            </a:br>
            <a:r>
              <a:rPr lang="en-US" altLang="en-US" sz="4000"/>
              <a:t>GEJ Adenocarcinoma</a:t>
            </a:r>
          </a:p>
        </p:txBody>
      </p:sp>
      <p:sp>
        <p:nvSpPr>
          <p:cNvPr id="9" name="Text Box 21">
            <a:extLst>
              <a:ext uri="{FF2B5EF4-FFF2-40B4-BE49-F238E27FC236}">
                <a16:creationId xmlns:a16="http://schemas.microsoft.com/office/drawing/2014/main" id="{573087EE-C5B1-8015-737C-B466F06B6467}"/>
              </a:ext>
            </a:extLst>
          </p:cNvPr>
          <p:cNvSpPr txBox="1">
            <a:spLocks noChangeArrowheads="1"/>
          </p:cNvSpPr>
          <p:nvPr/>
        </p:nvSpPr>
        <p:spPr bwMode="auto">
          <a:xfrm>
            <a:off x="423864" y="6223602"/>
            <a:ext cx="5464175"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0" fontAlgn="base" latinLnBrk="0" hangingPunct="0">
              <a:lnSpc>
                <a:spcPct val="90000"/>
              </a:lnSpc>
              <a:spcBef>
                <a:spcPts val="1000"/>
              </a:spcBef>
              <a:spcAft>
                <a:spcPts val="700"/>
              </a:spcAft>
              <a:buClr>
                <a:srgbClr val="FEFDDE"/>
              </a:buClr>
              <a:buSzTx/>
              <a:buFont typeface="Wingdings" panose="05000000000000000000" pitchFamily="2" charset="2"/>
              <a:buNone/>
              <a:tabLst/>
              <a:defRPr/>
            </a:pP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This program is supported by educational grants from</a:t>
            </a:r>
            <a:b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b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Daiichi Sankyo, Inc. and Genentech, a member of the Roche Group.</a:t>
            </a:r>
          </a:p>
        </p:txBody>
      </p:sp>
      <p:sp>
        <p:nvSpPr>
          <p:cNvPr id="8" name="Rectangle 14">
            <a:extLst>
              <a:ext uri="{FF2B5EF4-FFF2-40B4-BE49-F238E27FC236}">
                <a16:creationId xmlns:a16="http://schemas.microsoft.com/office/drawing/2014/main" id="{6452968C-3633-A354-821B-76CC5DE72FD7}"/>
              </a:ext>
            </a:extLst>
          </p:cNvPr>
          <p:cNvSpPr txBox="1">
            <a:spLocks noChangeArrowheads="1"/>
          </p:cNvSpPr>
          <p:nvPr/>
        </p:nvSpPr>
        <p:spPr bwMode="invGray">
          <a:xfrm>
            <a:off x="704850" y="3221038"/>
            <a:ext cx="6216650" cy="815975"/>
          </a:xfrm>
          <a:prstGeom prst="rect">
            <a:avLst/>
          </a:prstGeom>
          <a:noFill/>
          <a:ln>
            <a:noFill/>
          </a:ln>
        </p:spPr>
        <p:txBody>
          <a:bodyPr lIns="91440" tIns="45720" rIns="91440" bIns="45720" anchor="t"/>
          <a:lstStyle>
            <a:lvl1pPr marL="0" indent="0" algn="l" rtl="0" eaLnBrk="0" fontAlgn="base" hangingPunct="0">
              <a:lnSpc>
                <a:spcPct val="100000"/>
              </a:lnSpc>
              <a:spcBef>
                <a:spcPts val="1000"/>
              </a:spcBef>
              <a:spcAft>
                <a:spcPts val="700"/>
              </a:spcAft>
              <a:buClr>
                <a:srgbClr val="FEFDDE"/>
              </a:buClr>
              <a:buFont typeface="Wingdings" pitchFamily="2" charset="2"/>
              <a:buNone/>
              <a:defRPr sz="1800" b="0">
                <a:solidFill>
                  <a:schemeClr val="tx1"/>
                </a:solidFill>
                <a:latin typeface="+mn-lt"/>
                <a:ea typeface="+mn-ea"/>
                <a:cs typeface="+mn-cs"/>
              </a:defRPr>
            </a:lvl1pPr>
            <a:lvl2pPr marL="742950" indent="-285750" algn="l" rtl="0" eaLnBrk="0" fontAlgn="base" hangingPunct="0">
              <a:lnSpc>
                <a:spcPct val="90000"/>
              </a:lnSpc>
              <a:spcBef>
                <a:spcPts val="1000"/>
              </a:spcBef>
              <a:spcAft>
                <a:spcPts val="700"/>
              </a:spcAft>
              <a:buClr>
                <a:srgbClr val="FEFDDE"/>
              </a:buClr>
              <a:buFont typeface="Arial" charset="0"/>
              <a:buChar char="–"/>
              <a:defRPr sz="2400">
                <a:solidFill>
                  <a:srgbClr val="FEFDDE"/>
                </a:solidFill>
                <a:latin typeface="+mn-lt"/>
              </a:defRPr>
            </a:lvl2pPr>
            <a:lvl3pPr marL="1143000" indent="-228600" algn="l" rtl="0" eaLnBrk="0" fontAlgn="base" hangingPunct="0">
              <a:lnSpc>
                <a:spcPct val="90000"/>
              </a:lnSpc>
              <a:spcBef>
                <a:spcPts val="1000"/>
              </a:spcBef>
              <a:spcAft>
                <a:spcPts val="700"/>
              </a:spcAft>
              <a:buClr>
                <a:srgbClr val="FEFDDE"/>
              </a:buClr>
              <a:buFont typeface="Arial" charset="0"/>
              <a:buChar char="–"/>
              <a:defRPr sz="2200">
                <a:solidFill>
                  <a:srgbClr val="FEFDDE"/>
                </a:solidFill>
                <a:latin typeface="+mn-lt"/>
              </a:defRPr>
            </a:lvl3pPr>
            <a:lvl4pPr marL="1600200" indent="-228600" algn="l" rtl="0" eaLnBrk="0" fontAlgn="base" hangingPunct="0">
              <a:lnSpc>
                <a:spcPct val="90000"/>
              </a:lnSpc>
              <a:spcBef>
                <a:spcPts val="1000"/>
              </a:spcBef>
              <a:spcAft>
                <a:spcPts val="700"/>
              </a:spcAft>
              <a:buClr>
                <a:srgbClr val="FEFDDE"/>
              </a:buClr>
              <a:buFont typeface="Arial" charset="0"/>
              <a:buChar char="–"/>
              <a:defRPr sz="2000">
                <a:solidFill>
                  <a:srgbClr val="FEFDDE"/>
                </a:solidFill>
                <a:latin typeface="+mn-lt"/>
              </a:defRPr>
            </a:lvl4pPr>
            <a:lvl5pPr marL="2057400" indent="-228600" algn="l" rtl="0" eaLnBrk="0" fontAlgn="base" hangingPunct="0">
              <a:lnSpc>
                <a:spcPct val="90000"/>
              </a:lnSpc>
              <a:spcBef>
                <a:spcPts val="1000"/>
              </a:spcBef>
              <a:spcAft>
                <a:spcPts val="700"/>
              </a:spcAft>
              <a:buClr>
                <a:srgbClr val="FEFDDE"/>
              </a:buClr>
              <a:buFont typeface="Arial" charset="0"/>
              <a:buChar char="–"/>
              <a:defRPr>
                <a:solidFill>
                  <a:srgbClr val="FEFDDE"/>
                </a:solidFill>
                <a:latin typeface="+mn-lt"/>
              </a:defRPr>
            </a:lvl5pPr>
            <a:lvl6pPr marL="2514600" indent="-228600" algn="l" rtl="0" fontAlgn="base">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fontAlgn="base">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fontAlgn="base">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fontAlgn="base">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0" marR="0" lvl="0" indent="0" algn="l" defTabSz="914400" rtl="0" eaLnBrk="1" fontAlgn="base" latinLnBrk="0" hangingPunct="1">
              <a:lnSpc>
                <a:spcPct val="100000"/>
              </a:lnSpc>
              <a:spcBef>
                <a:spcPct val="0"/>
              </a:spcBef>
              <a:spcAft>
                <a:spcPct val="0"/>
              </a:spcAft>
              <a:buClr>
                <a:srgbClr val="FEFDDE"/>
              </a:buClr>
              <a:buSzTx/>
              <a:buFont typeface="Wingdings" pitchFamily="2" charset="2"/>
              <a:buNone/>
              <a:tabLst/>
              <a:defRPr/>
            </a:pPr>
            <a:r>
              <a:rPr kumimoji="0" lang="en-US" sz="2200" b="1" i="0" u="none" strike="noStrike" kern="0" cap="none" spc="0" normalizeH="0" baseline="0" noProof="0">
                <a:ln>
                  <a:noFill/>
                </a:ln>
                <a:solidFill>
                  <a:srgbClr val="455560"/>
                </a:solidFill>
                <a:effectLst/>
                <a:uLnTx/>
                <a:uFillTx/>
                <a:latin typeface="Calibri"/>
                <a:ea typeface="+mn-ea"/>
                <a:cs typeface="Calibri"/>
              </a:rPr>
              <a:t>CCO Independent Conference Coverage*</a:t>
            </a:r>
            <a:r>
              <a:rPr kumimoji="0" lang="en-US" sz="2200" b="1" i="0" u="none" strike="noStrike" kern="0" cap="none" spc="0" normalizeH="0" baseline="0" noProof="0">
                <a:ln>
                  <a:noFill/>
                </a:ln>
                <a:solidFill>
                  <a:srgbClr val="FFFFFF"/>
                </a:solidFill>
                <a:effectLst/>
                <a:uLnTx/>
                <a:uFillTx/>
                <a:latin typeface="Calibri" panose="020F0502020204030204" pitchFamily="34" charset="0"/>
                <a:ea typeface="+mn-ea"/>
                <a:cs typeface="+mn-cs"/>
              </a:rPr>
              <a:t/>
            </a:r>
            <a:br>
              <a:rPr kumimoji="0" lang="en-US" sz="2200" b="1" i="0" u="none" strike="noStrike" kern="0" cap="none" spc="0" normalizeH="0" baseline="0" noProof="0">
                <a:ln>
                  <a:noFill/>
                </a:ln>
                <a:solidFill>
                  <a:srgbClr val="FFFFFF"/>
                </a:solidFill>
                <a:effectLst/>
                <a:uLnTx/>
                <a:uFillTx/>
                <a:latin typeface="Calibri" panose="020F0502020204030204" pitchFamily="34" charset="0"/>
                <a:ea typeface="+mn-ea"/>
                <a:cs typeface="+mn-cs"/>
              </a:rPr>
            </a:br>
            <a:r>
              <a:rPr kumimoji="0" lang="en-US" sz="1600" b="0" i="0" u="none" strike="noStrike" kern="0" cap="none" spc="0" normalizeH="0" baseline="0" noProof="0">
                <a:ln>
                  <a:noFill/>
                </a:ln>
                <a:solidFill>
                  <a:srgbClr val="455560"/>
                </a:solidFill>
                <a:effectLst/>
                <a:uLnTx/>
                <a:uFillTx/>
                <a:latin typeface="Calibri"/>
                <a:ea typeface="+mn-ea"/>
                <a:cs typeface="Calibri"/>
              </a:rPr>
              <a:t>of the </a:t>
            </a:r>
            <a:r>
              <a:rPr kumimoji="0" lang="en-US" sz="1600" b="0" i="1" u="none" strike="noStrike" kern="0" cap="none" spc="0" normalizeH="0" baseline="0" noProof="0">
                <a:ln>
                  <a:noFill/>
                </a:ln>
                <a:solidFill>
                  <a:srgbClr val="455560"/>
                </a:solidFill>
                <a:effectLst/>
                <a:uLnTx/>
                <a:uFillTx/>
                <a:latin typeface="Calibri"/>
                <a:ea typeface="+mn-ea"/>
                <a:cs typeface="Calibri"/>
              </a:rPr>
              <a:t>ASCO Annual Meeting 2025, May 30 - June 3, 2025</a:t>
            </a:r>
            <a:endParaRPr kumimoji="0" lang="en-US" altLang="en-US" sz="1600" b="0" i="0" u="none" strike="noStrike" kern="0" cap="none" spc="0" normalizeH="0" baseline="0" noProof="0">
              <a:ln>
                <a:noFill/>
              </a:ln>
              <a:solidFill>
                <a:srgbClr val="455560"/>
              </a:solidFill>
              <a:effectLst/>
              <a:uLnTx/>
              <a:uFillTx/>
              <a:latin typeface="Calibri"/>
              <a:ea typeface="+mn-ea"/>
              <a:cs typeface="Calibri"/>
            </a:endParaRPr>
          </a:p>
        </p:txBody>
      </p:sp>
      <p:sp>
        <p:nvSpPr>
          <p:cNvPr id="10" name="Text Box 10">
            <a:extLst>
              <a:ext uri="{FF2B5EF4-FFF2-40B4-BE49-F238E27FC236}">
                <a16:creationId xmlns:a16="http://schemas.microsoft.com/office/drawing/2014/main" id="{3790AB2B-D728-E2DB-9A7D-268866DADAE4}"/>
              </a:ext>
            </a:extLst>
          </p:cNvPr>
          <p:cNvSpPr txBox="1">
            <a:spLocks noChangeArrowheads="1"/>
          </p:cNvSpPr>
          <p:nvPr/>
        </p:nvSpPr>
        <p:spPr bwMode="gray">
          <a:xfrm>
            <a:off x="704850" y="4081463"/>
            <a:ext cx="48799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8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*CCO is an independent medical education company that provides state-of-the-art medical information to healthcare professionals through conference coverage and other educational programs.</a:t>
            </a:r>
          </a:p>
        </p:txBody>
      </p:sp>
      <p:sp>
        <p:nvSpPr>
          <p:cNvPr id="11" name="Text Box 19">
            <a:extLst>
              <a:ext uri="{FF2B5EF4-FFF2-40B4-BE49-F238E27FC236}">
                <a16:creationId xmlns:a16="http://schemas.microsoft.com/office/drawing/2014/main" id="{86F86D7D-1BF0-BD28-519A-D3617AD3AA60}"/>
              </a:ext>
            </a:extLst>
          </p:cNvPr>
          <p:cNvSpPr txBox="1">
            <a:spLocks noChangeArrowheads="1"/>
          </p:cNvSpPr>
          <p:nvPr/>
        </p:nvSpPr>
        <p:spPr bwMode="auto">
          <a:xfrm>
            <a:off x="437991" y="5958599"/>
            <a:ext cx="348265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Provided by Clinical Care Options, LLC</a:t>
            </a:r>
          </a:p>
        </p:txBody>
      </p:sp>
      <p:sp>
        <p:nvSpPr>
          <p:cNvPr id="2" name="Rectangle 1"/>
          <p:cNvSpPr/>
          <p:nvPr/>
        </p:nvSpPr>
        <p:spPr bwMode="auto">
          <a:xfrm>
            <a:off x="704850" y="3221038"/>
            <a:ext cx="5727481" cy="1200150"/>
          </a:xfrm>
          <a:prstGeom prst="rect">
            <a:avLst/>
          </a:prstGeom>
          <a:solidFill>
            <a:srgbClr val="F3F3F4"/>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3" name="Rectangle 2"/>
          <p:cNvSpPr/>
          <p:nvPr/>
        </p:nvSpPr>
        <p:spPr bwMode="auto">
          <a:xfrm>
            <a:off x="8765628" y="5218386"/>
            <a:ext cx="3153103" cy="1429948"/>
          </a:xfrm>
          <a:prstGeom prst="rect">
            <a:avLst/>
          </a:prstGeom>
          <a:solidFill>
            <a:srgbClr val="FFFFFF"/>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4" name="Rectangle 3"/>
          <p:cNvSpPr/>
          <p:nvPr/>
        </p:nvSpPr>
        <p:spPr bwMode="auto">
          <a:xfrm>
            <a:off x="423864" y="5958599"/>
            <a:ext cx="4605336" cy="899401"/>
          </a:xfrm>
          <a:prstGeom prst="rect">
            <a:avLst/>
          </a:prstGeom>
          <a:solidFill>
            <a:srgbClr val="FFFFFF"/>
          </a:solidFill>
          <a:ln w="0">
            <a:noFill/>
            <a:miter lim="800000"/>
            <a:headEnd/>
            <a:tailEnd/>
          </a:ln>
        </p:spPr>
        <p:txBody>
          <a:bodyPr rtlCol="0" anchor="b"/>
          <a:lstStyle/>
          <a:p>
            <a:pPr algn="ctr" eaLnBrk="1" hangingPunct="1">
              <a:spcBef>
                <a:spcPct val="35000"/>
              </a:spcBef>
              <a:spcAft>
                <a:spcPct val="25000"/>
              </a:spcAft>
              <a:buClr>
                <a:schemeClr val="folHlink"/>
              </a:buClr>
              <a:buNone/>
            </a:pPr>
            <a:endParaRPr lang="en-US" sz="1800" b="0" dirty="0">
              <a:solidFill>
                <a:schemeClr val="tx1"/>
              </a:solidFill>
              <a:latin typeface="Calibri" panose="020F0502020204030204" pitchFamily="34" charset="0"/>
            </a:endParaRPr>
          </a:p>
        </p:txBody>
      </p:sp>
      <p:sp>
        <p:nvSpPr>
          <p:cNvPr id="5" name="TextBox 4"/>
          <p:cNvSpPr txBox="1"/>
          <p:nvPr/>
        </p:nvSpPr>
        <p:spPr bwMode="auto">
          <a:xfrm>
            <a:off x="725677" y="5013434"/>
            <a:ext cx="9033178"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l">
              <a:lnSpc>
                <a:spcPct val="100000"/>
              </a:lnSpc>
              <a:spcBef>
                <a:spcPct val="50000"/>
              </a:spcBef>
              <a:spcAft>
                <a:spcPct val="0"/>
              </a:spcAft>
              <a:buClrTx/>
              <a:buFontTx/>
              <a:buNone/>
            </a:pPr>
            <a:r>
              <a:rPr lang="en-US" sz="2000" b="0" dirty="0" smtClean="0">
                <a:solidFill>
                  <a:schemeClr val="bg1"/>
                </a:solidFill>
                <a:latin typeface="Calibri" panose="020F0502020204030204" pitchFamily="34" charset="0"/>
              </a:rPr>
              <a:t>Mohammed </a:t>
            </a:r>
            <a:r>
              <a:rPr lang="en-US" sz="2000" b="0" dirty="0" err="1" smtClean="0">
                <a:solidFill>
                  <a:schemeClr val="bg1"/>
                </a:solidFill>
                <a:latin typeface="Calibri" panose="020F0502020204030204" pitchFamily="34" charset="0"/>
              </a:rPr>
              <a:t>Alawak</a:t>
            </a:r>
            <a:r>
              <a:rPr lang="en-US" sz="2000" dirty="0" err="1" smtClean="0">
                <a:solidFill>
                  <a:schemeClr val="bg1"/>
                </a:solidFill>
                <a:latin typeface="Calibri" panose="020F0502020204030204" pitchFamily="34" charset="0"/>
              </a:rPr>
              <a:t>,MD</a:t>
            </a:r>
            <a:endParaRPr lang="en-US" sz="2000" dirty="0" smtClean="0">
              <a:solidFill>
                <a:schemeClr val="bg1"/>
              </a:solidFill>
              <a:latin typeface="Calibri" panose="020F0502020204030204" pitchFamily="34" charset="0"/>
            </a:endParaRPr>
          </a:p>
          <a:p>
            <a:pPr algn="l">
              <a:lnSpc>
                <a:spcPct val="100000"/>
              </a:lnSpc>
              <a:spcBef>
                <a:spcPct val="50000"/>
              </a:spcBef>
              <a:spcAft>
                <a:spcPct val="0"/>
              </a:spcAft>
              <a:buClrTx/>
              <a:buFontTx/>
              <a:buNone/>
            </a:pPr>
            <a:r>
              <a:rPr lang="en-US" sz="2000" b="0" dirty="0" smtClean="0">
                <a:solidFill>
                  <a:schemeClr val="bg1"/>
                </a:solidFill>
                <a:latin typeface="Calibri" panose="020F0502020204030204" pitchFamily="34" charset="0"/>
              </a:rPr>
              <a:t>SAO Conference 30</a:t>
            </a:r>
            <a:r>
              <a:rPr lang="en-US" sz="2000" b="0" baseline="30000" dirty="0" smtClean="0">
                <a:solidFill>
                  <a:schemeClr val="bg1"/>
                </a:solidFill>
                <a:latin typeface="Calibri" panose="020F0502020204030204" pitchFamily="34" charset="0"/>
              </a:rPr>
              <a:t>th</a:t>
            </a:r>
            <a:r>
              <a:rPr lang="en-US" sz="2000" b="0" dirty="0" smtClean="0">
                <a:solidFill>
                  <a:schemeClr val="bg1"/>
                </a:solidFill>
                <a:latin typeface="Calibri" panose="020F0502020204030204" pitchFamily="34" charset="0"/>
              </a:rPr>
              <a:t> </a:t>
            </a:r>
          </a:p>
          <a:p>
            <a:pPr algn="l">
              <a:lnSpc>
                <a:spcPct val="100000"/>
              </a:lnSpc>
              <a:spcBef>
                <a:spcPct val="50000"/>
              </a:spcBef>
              <a:spcAft>
                <a:spcPct val="0"/>
              </a:spcAft>
              <a:buClrTx/>
              <a:buFontTx/>
              <a:buNone/>
            </a:pPr>
            <a:r>
              <a:rPr lang="en-US" sz="2000" dirty="0" smtClean="0">
                <a:solidFill>
                  <a:schemeClr val="bg1"/>
                </a:solidFill>
                <a:latin typeface="Calibri" panose="020F0502020204030204" pitchFamily="34" charset="0"/>
              </a:rPr>
              <a:t>Seven Gate, Damascus,</a:t>
            </a:r>
          </a:p>
          <a:p>
            <a:pPr algn="l">
              <a:lnSpc>
                <a:spcPct val="100000"/>
              </a:lnSpc>
              <a:spcBef>
                <a:spcPct val="50000"/>
              </a:spcBef>
              <a:spcAft>
                <a:spcPct val="0"/>
              </a:spcAft>
              <a:buClrTx/>
              <a:buFontTx/>
              <a:buNone/>
            </a:pPr>
            <a:r>
              <a:rPr lang="en-US" sz="2000" dirty="0" smtClean="0">
                <a:solidFill>
                  <a:schemeClr val="bg1"/>
                </a:solidFill>
                <a:latin typeface="Calibri" panose="020F0502020204030204" pitchFamily="34" charset="0"/>
              </a:rPr>
              <a:t> 4\12\2025 </a:t>
            </a:r>
            <a:endParaRPr lang="en-US" sz="2000" b="0" dirty="0" smtClean="0">
              <a:solidFill>
                <a:schemeClr val="bg1"/>
              </a:solidFill>
              <a:latin typeface="Calibri" panose="020F0502020204030204" pitchFamily="34" charset="0"/>
            </a:endParaRPr>
          </a:p>
        </p:txBody>
      </p:sp>
    </p:spTree>
    <p:extLst>
      <p:ext uri="{BB962C8B-B14F-4D97-AF65-F5344CB8AC3E}">
        <p14:creationId xmlns:p14="http://schemas.microsoft.com/office/powerpoint/2010/main" val="1109875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57E43-2520-0E73-701E-AB876892809D}"/>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B2CCD48D-54B2-DD63-1B00-AECE9C89D808}"/>
              </a:ext>
            </a:extLst>
          </p:cNvPr>
          <p:cNvSpPr>
            <a:spLocks noGrp="1" noChangeArrowheads="1"/>
          </p:cNvSpPr>
          <p:nvPr>
            <p:ph type="title"/>
          </p:nvPr>
        </p:nvSpPr>
        <p:spPr/>
        <p:txBody>
          <a:bodyPr/>
          <a:lstStyle/>
          <a:p>
            <a:r>
              <a:rPr lang="en-US"/>
              <a:t>DESTINY-Gastric04: Investigator’s Conclusions</a:t>
            </a:r>
            <a:endParaRPr lang="en-US" altLang="en-US"/>
          </a:p>
        </p:txBody>
      </p:sp>
      <p:sp>
        <p:nvSpPr>
          <p:cNvPr id="9219" name="Rectangle 3">
            <a:extLst>
              <a:ext uri="{FF2B5EF4-FFF2-40B4-BE49-F238E27FC236}">
                <a16:creationId xmlns:a16="http://schemas.microsoft.com/office/drawing/2014/main" id="{B89F49ED-094D-31A9-20DD-8EBBCF6BA868}"/>
              </a:ext>
            </a:extLst>
          </p:cNvPr>
          <p:cNvSpPr>
            <a:spLocks noGrp="1" noChangeArrowheads="1"/>
          </p:cNvSpPr>
          <p:nvPr>
            <p:ph idx="1"/>
          </p:nvPr>
        </p:nvSpPr>
        <p:spPr/>
        <p:txBody>
          <a:bodyPr/>
          <a:lstStyle/>
          <a:p>
            <a:r>
              <a:rPr lang="en-US" altLang="en-US" sz="2400"/>
              <a:t>In phase III DESTINY-Gastric04 trial, T-DXd showed statistically significant and clinically meaningful improvement in OS as second-line therapy for HER2+ metastatic GC/GEJA vs ramucirumab + paclitaxel </a:t>
            </a:r>
          </a:p>
          <a:p>
            <a:pPr lvl="1"/>
            <a:r>
              <a:rPr lang="en-US" altLang="en-US" sz="2200"/>
              <a:t>Median OS: 14.7 vs 11.4 mo (HR: 0.70; </a:t>
            </a:r>
            <a:r>
              <a:rPr lang="en-US" altLang="en-US" sz="2200" i="1"/>
              <a:t>P</a:t>
            </a:r>
            <a:r>
              <a:rPr lang="en-US" altLang="en-US" sz="2200"/>
              <a:t> = .0044)</a:t>
            </a:r>
          </a:p>
          <a:p>
            <a:pPr lvl="1"/>
            <a:r>
              <a:rPr lang="en-US" altLang="en-US" sz="2200"/>
              <a:t>Improvement also noted in PFS, confirmed ORR, DCR, and DoR with T-DXd vs ramucirumab + paclitaxel </a:t>
            </a:r>
          </a:p>
          <a:p>
            <a:r>
              <a:rPr lang="en-US" altLang="en-US" sz="2400"/>
              <a:t>No new safety signals were reported and patient-reported QoL was maintained</a:t>
            </a:r>
          </a:p>
          <a:p>
            <a:r>
              <a:rPr lang="en-US" altLang="en-US" sz="2400"/>
              <a:t>Investigators concluded that T-DXd represents a second-line SoC treatment for patients with HER2+ metastatic GC/GEJA and suggest it should be evaluated in earlier line settings</a:t>
            </a:r>
          </a:p>
          <a:p>
            <a:endParaRPr lang="en-US" altLang="en-US"/>
          </a:p>
        </p:txBody>
      </p:sp>
      <p:sp>
        <p:nvSpPr>
          <p:cNvPr id="9221" name="Text Box 11">
            <a:extLst>
              <a:ext uri="{FF2B5EF4-FFF2-40B4-BE49-F238E27FC236}">
                <a16:creationId xmlns:a16="http://schemas.microsoft.com/office/drawing/2014/main" id="{0EB012A6-405A-8EF4-52A4-3355A4E09A1A}"/>
              </a:ext>
            </a:extLst>
          </p:cNvPr>
          <p:cNvSpPr txBox="1">
            <a:spLocks noChangeArrowheads="1"/>
          </p:cNvSpPr>
          <p:nvPr/>
        </p:nvSpPr>
        <p:spPr bwMode="auto">
          <a:xfrm>
            <a:off x="414339" y="6385740"/>
            <a:ext cx="8010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spTree>
    <p:extLst>
      <p:ext uri="{BB962C8B-B14F-4D97-AF65-F5344CB8AC3E}">
        <p14:creationId xmlns:p14="http://schemas.microsoft.com/office/powerpoint/2010/main" val="4001789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stretch>
            <a:fillRect/>
          </a:stretch>
        </p:blipFill>
        <p:spPr>
          <a:xfrm>
            <a:off x="-63062" y="0"/>
            <a:ext cx="12255062" cy="6731876"/>
          </a:xfrm>
          <a:prstGeom prst="rect">
            <a:avLst/>
          </a:prstGeom>
        </p:spPr>
      </p:pic>
    </p:spTree>
    <p:extLst>
      <p:ext uri="{BB962C8B-B14F-4D97-AF65-F5344CB8AC3E}">
        <p14:creationId xmlns:p14="http://schemas.microsoft.com/office/powerpoint/2010/main" val="1881769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54266" y="238126"/>
            <a:ext cx="12137734" cy="6619873"/>
          </a:xfrm>
          <a:prstGeom prst="rect">
            <a:avLst/>
          </a:prstGeom>
        </p:spPr>
      </p:pic>
    </p:spTree>
    <p:extLst>
      <p:ext uri="{BB962C8B-B14F-4D97-AF65-F5344CB8AC3E}">
        <p14:creationId xmlns:p14="http://schemas.microsoft.com/office/powerpoint/2010/main" val="3377635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0" y="1901511"/>
            <a:ext cx="12192000" cy="2922736"/>
          </a:xfrm>
          <a:prstGeom prst="rect">
            <a:avLst/>
          </a:prstGeom>
        </p:spPr>
      </p:pic>
    </p:spTree>
    <p:extLst>
      <p:ext uri="{BB962C8B-B14F-4D97-AF65-F5344CB8AC3E}">
        <p14:creationId xmlns:p14="http://schemas.microsoft.com/office/powerpoint/2010/main" val="4100201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4">
            <a:extLst>
              <a:ext uri="{FF2B5EF4-FFF2-40B4-BE49-F238E27FC236}">
                <a16:creationId xmlns:a16="http://schemas.microsoft.com/office/drawing/2014/main" id="{627830F4-E071-4AE8-8343-0B4C4AA4AAAE}"/>
              </a:ext>
            </a:extLst>
          </p:cNvPr>
          <p:cNvSpPr>
            <a:spLocks noGrp="1" noChangeArrowheads="1"/>
          </p:cNvSpPr>
          <p:nvPr>
            <p:ph idx="1"/>
          </p:nvPr>
        </p:nvSpPr>
        <p:spPr/>
        <p:txBody>
          <a:bodyPr/>
          <a:lstStyle/>
          <a:p>
            <a:pPr marL="346075" indent="-346075">
              <a:buSzPts val="2400"/>
              <a:defRPr/>
            </a:pPr>
            <a:r>
              <a:rPr lang="en-US" altLang="en-US"/>
              <a:t>Please feel free to use and share some or all of these slides in your noncommercial presentations to colleagues or patients</a:t>
            </a:r>
          </a:p>
          <a:p>
            <a:pPr marL="346075" indent="-346075">
              <a:buSzPts val="2400"/>
              <a:defRPr/>
            </a:pPr>
            <a:r>
              <a:rPr lang="en-US" altLang="en-US"/>
              <a:t>When using our slides, please retain the source attribution:</a:t>
            </a:r>
            <a:br>
              <a:rPr lang="en-US" altLang="en-US"/>
            </a:br>
            <a:r>
              <a:rPr lang="en-US" altLang="en-US"/>
              <a:t/>
            </a:r>
            <a:br>
              <a:rPr lang="en-US" altLang="en-US"/>
            </a:br>
            <a:endParaRPr lang="en-US" altLang="en-US"/>
          </a:p>
          <a:p>
            <a:pPr eaLnBrk="1" hangingPunct="1">
              <a:defRPr/>
            </a:pPr>
            <a:endParaRPr lang="en-US" altLang="en-US" sz="2000"/>
          </a:p>
          <a:p>
            <a:pPr eaLnBrk="1" hangingPunct="1">
              <a:defRPr/>
            </a:pPr>
            <a:r>
              <a:rPr lang="en-GB"/>
              <a:t>These slides may not be published, posted online, or used in commercial presentations without permission. </a:t>
            </a:r>
            <a:r>
              <a:rPr lang="en-US"/>
              <a:t>Please contact </a:t>
            </a:r>
            <a:r>
              <a:rPr lang="en-US">
                <a:hlinkClick r:id="rId3"/>
              </a:rPr>
              <a:t>permissions@clinicaloptions.com</a:t>
            </a:r>
            <a:r>
              <a:rPr lang="en-US"/>
              <a:t> for details</a:t>
            </a:r>
          </a:p>
        </p:txBody>
      </p:sp>
      <p:sp>
        <p:nvSpPr>
          <p:cNvPr id="36866" name="Rectangle 2">
            <a:extLst>
              <a:ext uri="{FF2B5EF4-FFF2-40B4-BE49-F238E27FC236}">
                <a16:creationId xmlns:a16="http://schemas.microsoft.com/office/drawing/2014/main" id="{FE1ADE93-F242-493E-A0A5-BCE8366B9801}"/>
              </a:ext>
            </a:extLst>
          </p:cNvPr>
          <p:cNvSpPr>
            <a:spLocks noGrp="1" noChangeArrowheads="1"/>
          </p:cNvSpPr>
          <p:nvPr>
            <p:ph type="title"/>
          </p:nvPr>
        </p:nvSpPr>
        <p:spPr/>
        <p:txBody>
          <a:bodyPr/>
          <a:lstStyle/>
          <a:p>
            <a:pPr eaLnBrk="1" hangingPunct="1"/>
            <a:r>
              <a:rPr lang="en-US" altLang="en-US"/>
              <a:t>About These Slides</a:t>
            </a:r>
          </a:p>
        </p:txBody>
      </p:sp>
      <p:grpSp>
        <p:nvGrpSpPr>
          <p:cNvPr id="8" name="Group 7">
            <a:extLst>
              <a:ext uri="{FF2B5EF4-FFF2-40B4-BE49-F238E27FC236}">
                <a16:creationId xmlns:a16="http://schemas.microsoft.com/office/drawing/2014/main" id="{59116265-F217-C600-FAC6-FE32BCA6725D}"/>
              </a:ext>
            </a:extLst>
          </p:cNvPr>
          <p:cNvGrpSpPr/>
          <p:nvPr/>
        </p:nvGrpSpPr>
        <p:grpSpPr>
          <a:xfrm>
            <a:off x="4156075" y="3434848"/>
            <a:ext cx="4509943" cy="615278"/>
            <a:chOff x="4156075" y="3330939"/>
            <a:chExt cx="4509943" cy="615278"/>
          </a:xfrm>
        </p:grpSpPr>
        <p:sp>
          <p:nvSpPr>
            <p:cNvPr id="9" name="Rectangle 7">
              <a:extLst>
                <a:ext uri="{FF2B5EF4-FFF2-40B4-BE49-F238E27FC236}">
                  <a16:creationId xmlns:a16="http://schemas.microsoft.com/office/drawing/2014/main" id="{51E578EA-A991-252D-7440-A9C0521F2317}"/>
                </a:ext>
              </a:extLst>
            </p:cNvPr>
            <p:cNvSpPr>
              <a:spLocks noChangeArrowheads="1"/>
            </p:cNvSpPr>
            <p:nvPr/>
          </p:nvSpPr>
          <p:spPr bwMode="auto">
            <a:xfrm>
              <a:off x="4156075" y="3546107"/>
              <a:ext cx="347967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Slide credit: </a:t>
              </a:r>
              <a:r>
                <a:rPr kumimoji="0" lang="en-US" altLang="en-US" sz="20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hlinkClick r:id="rId4"/>
                </a:rPr>
                <a:t>clinicaloptions.com</a:t>
              </a:r>
              <a:endParaRPr kumimoji="0" lang="en-US" altLang="en-US" sz="20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endParaRPr>
            </a:p>
          </p:txBody>
        </p:sp>
        <p:pic>
          <p:nvPicPr>
            <p:cNvPr id="10" name="Picture 9">
              <a:extLst>
                <a:ext uri="{FF2B5EF4-FFF2-40B4-BE49-F238E27FC236}">
                  <a16:creationId xmlns:a16="http://schemas.microsoft.com/office/drawing/2014/main" id="{F10A7A64-40AF-C4DC-21AB-4C79615979D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7635745" y="3330939"/>
              <a:ext cx="1030273" cy="549479"/>
            </a:xfrm>
            <a:prstGeom prst="rect">
              <a:avLst/>
            </a:prstGeom>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46831A-73CD-4F8E-9FF8-D931364866CE}"/>
              </a:ext>
            </a:extLst>
          </p:cNvPr>
          <p:cNvSpPr>
            <a:spLocks noGrp="1" noChangeArrowheads="1"/>
          </p:cNvSpPr>
          <p:nvPr>
            <p:ph type="title"/>
          </p:nvPr>
        </p:nvSpPr>
        <p:spPr/>
        <p:txBody>
          <a:bodyPr/>
          <a:lstStyle/>
          <a:p>
            <a:r>
              <a:rPr lang="en-US"/>
              <a:t>DESTINY-Gastric04: Background</a:t>
            </a:r>
            <a:endParaRPr lang="en-US" altLang="en-US"/>
          </a:p>
        </p:txBody>
      </p:sp>
      <p:sp>
        <p:nvSpPr>
          <p:cNvPr id="9219" name="Rectangle 3">
            <a:extLst>
              <a:ext uri="{FF2B5EF4-FFF2-40B4-BE49-F238E27FC236}">
                <a16:creationId xmlns:a16="http://schemas.microsoft.com/office/drawing/2014/main" id="{D25C30B9-DB9B-4F0D-825F-3ADFC7E0F72C}"/>
              </a:ext>
            </a:extLst>
          </p:cNvPr>
          <p:cNvSpPr>
            <a:spLocks noGrp="1" noChangeArrowheads="1"/>
          </p:cNvSpPr>
          <p:nvPr>
            <p:ph idx="1"/>
          </p:nvPr>
        </p:nvSpPr>
        <p:spPr>
          <a:xfrm>
            <a:off x="604674" y="1445914"/>
            <a:ext cx="10877529" cy="4650686"/>
          </a:xfrm>
        </p:spPr>
        <p:txBody>
          <a:bodyPr/>
          <a:lstStyle/>
          <a:p>
            <a:r>
              <a:rPr lang="en-US" altLang="en-US" sz="2200"/>
              <a:t>Approximately 5% to 17% of metastatic gastric cancers (GC) are HER2+ (IHC3+ or IHC2+/ISH+)</a:t>
            </a:r>
            <a:r>
              <a:rPr lang="en-US" altLang="en-US" sz="2200" baseline="30000"/>
              <a:t>1</a:t>
            </a:r>
          </a:p>
          <a:p>
            <a:r>
              <a:rPr lang="en-US" altLang="en-US" sz="2200"/>
              <a:t>First-line therapy for HER2+ metastatic GC/GEJ adenocarcinoma (GEJA) is trastuzumab + chemotherapy ± pembrolizumab based on PD-L1 status</a:t>
            </a:r>
            <a:r>
              <a:rPr lang="en-US" altLang="en-US" sz="2200" baseline="30000"/>
              <a:t>2</a:t>
            </a:r>
          </a:p>
          <a:p>
            <a:r>
              <a:rPr lang="en-US" altLang="en-US" sz="2200"/>
              <a:t>T-DXd is approved for adults with locally advanced or metastatic HER2+ GC/GEJA who have received a prior trastuzumab-based regimen based on results from phase II DESTINY-Gastric01/02/06 trials</a:t>
            </a:r>
            <a:r>
              <a:rPr lang="en-US" altLang="en-US" sz="2200" baseline="30000"/>
              <a:t>3</a:t>
            </a:r>
          </a:p>
          <a:p>
            <a:r>
              <a:rPr lang="en-US" altLang="en-US" sz="2200"/>
              <a:t>Phase III RAINBOW trial evaluated ramucirumab + paclitaxel vs placebo plus paclitaxel in patients with previously treated GC/GEJA and showed survival improvement with addition of ramucirumab to chemotherapy,</a:t>
            </a:r>
            <a:r>
              <a:rPr lang="en-US" altLang="en-US" sz="2200" baseline="30000"/>
              <a:t>4</a:t>
            </a:r>
            <a:r>
              <a:rPr lang="en-US" altLang="en-US" sz="2200"/>
              <a:t> supporting its use as SoC in this setting </a:t>
            </a:r>
          </a:p>
          <a:p>
            <a:r>
              <a:rPr lang="en-US" altLang="en-US" sz="2200"/>
              <a:t>Current analysis of phase III DESTINY-Gastric04 reports the efficacy and safety of second-line T-DXd vs ramucirumab + paclitaxel in patients with HER2+ advanced GC/GEJA</a:t>
            </a:r>
            <a:r>
              <a:rPr lang="en-US" altLang="en-US" sz="2200" baseline="30000"/>
              <a:t>5</a:t>
            </a:r>
          </a:p>
          <a:p>
            <a:endParaRPr lang="en-US" altLang="en-US"/>
          </a:p>
        </p:txBody>
      </p:sp>
      <p:sp>
        <p:nvSpPr>
          <p:cNvPr id="9221" name="Text Box 11">
            <a:extLst>
              <a:ext uri="{FF2B5EF4-FFF2-40B4-BE49-F238E27FC236}">
                <a16:creationId xmlns:a16="http://schemas.microsoft.com/office/drawing/2014/main" id="{0B865CED-4EF9-403A-B72A-0302F40DC9B0}"/>
              </a:ext>
            </a:extLst>
          </p:cNvPr>
          <p:cNvSpPr txBox="1">
            <a:spLocks noChangeArrowheads="1"/>
          </p:cNvSpPr>
          <p:nvPr/>
        </p:nvSpPr>
        <p:spPr bwMode="auto">
          <a:xfrm>
            <a:off x="414339" y="6201074"/>
            <a:ext cx="80105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1. Janjigian. Ann Oncol. 2013;10: 2656. </a:t>
            </a:r>
            <a:r>
              <a:rPr lang="en-US" altLang="en-US" sz="1200">
                <a:solidFill>
                  <a:srgbClr val="455560"/>
                </a:solidFill>
                <a:latin typeface="Calibri" panose="020F0502020204030204" pitchFamily="34" charset="0"/>
                <a:cs typeface="Arial" panose="020B0604020202020204" pitchFamily="34" charset="0"/>
              </a:rPr>
              <a:t>2. ESMO Gastric Cancer Living Guideline. V1.4. 2024. 3. fam-T-DXd PI. </a:t>
            </a:r>
            <a:br>
              <a:rPr lang="en-US" altLang="en-US" sz="1200">
                <a:solidFill>
                  <a:srgbClr val="455560"/>
                </a:solidFill>
                <a:latin typeface="Calibri" panose="020F0502020204030204" pitchFamily="34" charset="0"/>
                <a:cs typeface="Arial" panose="020B0604020202020204" pitchFamily="34" charset="0"/>
              </a:rPr>
            </a:br>
            <a:r>
              <a:rPr lang="en-US" altLang="en-US" sz="1200">
                <a:solidFill>
                  <a:srgbClr val="455560"/>
                </a:solidFill>
                <a:latin typeface="Calibri" panose="020F0502020204030204" pitchFamily="34" charset="0"/>
                <a:cs typeface="Arial" panose="020B0604020202020204" pitchFamily="34" charset="0"/>
              </a:rPr>
              <a:t>4. Wilke. Lancet Oncol. 2014;15:1224. 5. </a:t>
            </a: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5">
            <a:extLst>
              <a:ext uri="{FF2B5EF4-FFF2-40B4-BE49-F238E27FC236}">
                <a16:creationId xmlns:a16="http://schemas.microsoft.com/office/drawing/2014/main" id="{1B44EDBF-B0CF-9031-137E-AFB509420E66}"/>
              </a:ext>
            </a:extLst>
          </p:cNvPr>
          <p:cNvSpPr txBox="1">
            <a:spLocks noChangeArrowheads="1"/>
          </p:cNvSpPr>
          <p:nvPr/>
        </p:nvSpPr>
        <p:spPr bwMode="auto">
          <a:xfrm>
            <a:off x="844524" y="2694187"/>
            <a:ext cx="417297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Patients with HER2+ (IHC3+ or IHC2+/ISH+) GC and GE</a:t>
            </a:r>
            <a:r>
              <a:rPr lang="en-US" altLang="en-US" sz="1800">
                <a:solidFill>
                  <a:srgbClr val="000000"/>
                </a:solidFill>
                <a:latin typeface="Calibri" panose="020F0502020204030204" pitchFamily="34" charset="0"/>
              </a:rPr>
              <a:t>JA</a:t>
            </a:r>
            <a:r>
              <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 HER2 status confirmed on recent biopsy obtained after progression on trastuzumab; no clinically active CNS metastases; ECOG PS 0/1</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en-US" sz="1800">
                <a:solidFill>
                  <a:srgbClr val="000000"/>
                </a:solidFill>
                <a:latin typeface="Calibri" panose="020F0502020204030204" pitchFamily="34" charset="0"/>
                <a:cs typeface="Arial" panose="020B0604020202020204" pitchFamily="34" charset="0"/>
              </a:rPr>
              <a:t>(N = 494)</a:t>
            </a:r>
            <a:endParaRPr kumimoji="0" lang="en-US" alt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3" name="Title 1">
            <a:extLst>
              <a:ext uri="{FF2B5EF4-FFF2-40B4-BE49-F238E27FC236}">
                <a16:creationId xmlns:a16="http://schemas.microsoft.com/office/drawing/2014/main" id="{8677550A-D275-F2FC-14D5-7EC654F59361}"/>
              </a:ext>
            </a:extLst>
          </p:cNvPr>
          <p:cNvSpPr>
            <a:spLocks noGrp="1"/>
          </p:cNvSpPr>
          <p:nvPr>
            <p:ph type="title"/>
          </p:nvPr>
        </p:nvSpPr>
        <p:spPr>
          <a:xfrm>
            <a:off x="609759" y="238127"/>
            <a:ext cx="11141055" cy="1103313"/>
          </a:xfrm>
        </p:spPr>
        <p:txBody>
          <a:bodyPr/>
          <a:lstStyle/>
          <a:p>
            <a:r>
              <a:rPr lang="en-US"/>
              <a:t>DESTINY-Gastric04: </a:t>
            </a:r>
            <a:r>
              <a:rPr lang="en-US" altLang="en-US"/>
              <a:t>Study Design</a:t>
            </a:r>
            <a:endParaRPr lang="en-US"/>
          </a:p>
        </p:txBody>
      </p:sp>
      <p:sp>
        <p:nvSpPr>
          <p:cNvPr id="4" name="Text Box 11">
            <a:extLst>
              <a:ext uri="{FF2B5EF4-FFF2-40B4-BE49-F238E27FC236}">
                <a16:creationId xmlns:a16="http://schemas.microsoft.com/office/drawing/2014/main" id="{E977C409-8F24-5FB8-2118-4C72D3631C98}"/>
              </a:ext>
            </a:extLst>
          </p:cNvPr>
          <p:cNvSpPr txBox="1">
            <a:spLocks noChangeArrowheads="1"/>
          </p:cNvSpPr>
          <p:nvPr/>
        </p:nvSpPr>
        <p:spPr bwMode="auto">
          <a:xfrm>
            <a:off x="423860" y="6382439"/>
            <a:ext cx="51773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NCT04704934. Shitara. ASCO 2025. Abstr LBA4002.</a:t>
            </a:r>
            <a:r>
              <a:rPr lang="en-US" altLang="en-US" sz="1200">
                <a:solidFill>
                  <a:srgbClr val="455560"/>
                </a:solidFill>
                <a:latin typeface="Calibri" panose="020F0502020204030204" pitchFamily="34" charset="0"/>
                <a:cs typeface="Arial" panose="020B0604020202020204" pitchFamily="34" charset="0"/>
              </a:rPr>
              <a:t> </a:t>
            </a: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NEJM. 2025;[Epub].</a:t>
            </a:r>
          </a:p>
        </p:txBody>
      </p:sp>
      <p:sp>
        <p:nvSpPr>
          <p:cNvPr id="5" name="Content Placeholder 2">
            <a:extLst>
              <a:ext uri="{FF2B5EF4-FFF2-40B4-BE49-F238E27FC236}">
                <a16:creationId xmlns:a16="http://schemas.microsoft.com/office/drawing/2014/main" id="{63ECFFFD-A08E-B4D3-53C5-248F563DD054}"/>
              </a:ext>
            </a:extLst>
          </p:cNvPr>
          <p:cNvSpPr txBox="1">
            <a:spLocks/>
          </p:cNvSpPr>
          <p:nvPr/>
        </p:nvSpPr>
        <p:spPr>
          <a:xfrm>
            <a:off x="844524" y="1468072"/>
            <a:ext cx="10877529" cy="515654"/>
          </a:xfrm>
          <a:prstGeom prst="rect">
            <a:avLst/>
          </a:prstGeom>
        </p:spPr>
        <p:txBody>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342900" marR="0" lvl="0" indent="-342900" algn="l" defTabSz="914400" rtl="0" eaLnBrk="1" fontAlgn="base" latinLnBrk="0" hangingPunct="1">
              <a:lnSpc>
                <a:spcPct val="90000"/>
              </a:lnSpc>
              <a:spcBef>
                <a:spcPts val="1000"/>
              </a:spcBef>
              <a:spcAft>
                <a:spcPts val="700"/>
              </a:spcAft>
              <a:buClr>
                <a:srgbClr val="000000"/>
              </a:buClr>
              <a:buSzTx/>
              <a:buFont typeface="Wingdings" panose="05000000000000000000" pitchFamily="2" charset="2"/>
              <a:buChar char="§"/>
              <a:tabLst/>
              <a:defRPr/>
            </a:pPr>
            <a:r>
              <a:rPr kumimoji="0" lang="en-US" altLang="en-US" sz="2000" b="0" i="0" u="none" strike="noStrike" kern="0" cap="none" spc="0" normalizeH="0" baseline="0" noProof="0">
                <a:ln>
                  <a:noFill/>
                </a:ln>
                <a:solidFill>
                  <a:srgbClr val="000000"/>
                </a:solidFill>
                <a:effectLst/>
                <a:uLnTx/>
                <a:uFillTx/>
                <a:latin typeface="Calibri" panose="020F0502020204030204" pitchFamily="34" charset="0"/>
                <a:ea typeface="+mn-ea"/>
                <a:cs typeface="+mn-cs"/>
              </a:rPr>
              <a:t>Global, multicenter, randomized phase III trial</a:t>
            </a:r>
          </a:p>
        </p:txBody>
      </p:sp>
      <p:sp>
        <p:nvSpPr>
          <p:cNvPr id="6" name="Rectangle 49">
            <a:extLst>
              <a:ext uri="{FF2B5EF4-FFF2-40B4-BE49-F238E27FC236}">
                <a16:creationId xmlns:a16="http://schemas.microsoft.com/office/drawing/2014/main" id="{396F594E-2C7F-E165-E92F-A87F79D97B88}"/>
              </a:ext>
            </a:extLst>
          </p:cNvPr>
          <p:cNvSpPr>
            <a:spLocks noChangeArrowheads="1"/>
          </p:cNvSpPr>
          <p:nvPr/>
        </p:nvSpPr>
        <p:spPr bwMode="auto">
          <a:xfrm>
            <a:off x="6088201" y="2714722"/>
            <a:ext cx="4061516" cy="812779"/>
          </a:xfrm>
          <a:prstGeom prst="rect">
            <a:avLst/>
          </a:prstGeom>
          <a:solidFill>
            <a:schemeClr val="accent1"/>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800" b="1"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rPr>
              <a:t>T-DXd </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en-US" sz="1800">
                <a:solidFill>
                  <a:srgbClr val="FFFFFF"/>
                </a:solidFill>
                <a:latin typeface="Calibri" panose="020F0502020204030204" pitchFamily="34" charset="0"/>
                <a:cs typeface="Arial" panose="020B0604020202020204" pitchFamily="34" charset="0"/>
              </a:rPr>
              <a:t>6</a:t>
            </a:r>
            <a:r>
              <a:rPr kumimoji="0" lang="en-US" altLang="en-US" sz="1800"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rPr>
              <a:t>.4 mg/kg Q3W</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en-US" sz="1800">
                <a:solidFill>
                  <a:srgbClr val="FFFFFF"/>
                </a:solidFill>
                <a:latin typeface="Calibri" panose="020F0502020204030204" pitchFamily="34" charset="0"/>
                <a:cs typeface="Arial" panose="020B0604020202020204" pitchFamily="34" charset="0"/>
              </a:rPr>
              <a:t>(n = 246)</a:t>
            </a:r>
            <a:endParaRPr kumimoji="0" lang="en-US" altLang="en-US" sz="1800"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7" name="Rectangle 50">
            <a:extLst>
              <a:ext uri="{FF2B5EF4-FFF2-40B4-BE49-F238E27FC236}">
                <a16:creationId xmlns:a16="http://schemas.microsoft.com/office/drawing/2014/main" id="{F97773C0-F56E-5A3F-48ED-1F2712BB0B5A}"/>
              </a:ext>
            </a:extLst>
          </p:cNvPr>
          <p:cNvSpPr>
            <a:spLocks noChangeArrowheads="1"/>
          </p:cNvSpPr>
          <p:nvPr/>
        </p:nvSpPr>
        <p:spPr bwMode="auto">
          <a:xfrm>
            <a:off x="6088201" y="3907677"/>
            <a:ext cx="4061516" cy="732437"/>
          </a:xfrm>
          <a:prstGeom prst="rect">
            <a:avLst/>
          </a:prstGeom>
          <a:solidFill>
            <a:schemeClr val="accent3"/>
          </a:solidFill>
          <a:ln>
            <a:noFill/>
          </a:ln>
        </p:spPr>
        <p:txBody>
          <a:bodyPr wrap="none" anchor="ctr" anchorCtr="1"/>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FFFFFF"/>
                </a:solidFill>
                <a:effectLst/>
                <a:uLnTx/>
                <a:uFillTx/>
                <a:latin typeface="Calibri" panose="020F0502020204030204" pitchFamily="34" charset="0"/>
                <a:cs typeface="Arial" panose="020B0604020202020204" pitchFamily="34" charset="0"/>
              </a:rPr>
              <a:t>Ramucirumab + Paclitaxel*</a:t>
            </a:r>
          </a:p>
          <a:p>
            <a:pPr algn="ctr" eaLnBrk="0" fontAlgn="base" hangingPunct="0">
              <a:lnSpc>
                <a:spcPct val="100000"/>
              </a:lnSpc>
              <a:spcBef>
                <a:spcPct val="0"/>
              </a:spcBef>
              <a:spcAft>
                <a:spcPct val="0"/>
              </a:spcAft>
              <a:buClrTx/>
              <a:buNone/>
              <a:defRPr/>
            </a:pPr>
            <a:r>
              <a:rPr lang="en-US" altLang="en-US" sz="1800">
                <a:solidFill>
                  <a:srgbClr val="FFFFFF"/>
                </a:solidFill>
                <a:latin typeface="Calibri" panose="020F0502020204030204" pitchFamily="34" charset="0"/>
                <a:cs typeface="Arial" panose="020B0604020202020204" pitchFamily="34" charset="0"/>
              </a:rPr>
              <a:t>(n = 248)</a:t>
            </a:r>
            <a:endParaRPr kumimoji="0" lang="en-US" altLang="en-US" sz="1800" i="0" u="none" strike="noStrike" kern="1200" cap="none" spc="0" normalizeH="0" baseline="0" noProof="0">
              <a:ln>
                <a:noFill/>
              </a:ln>
              <a:solidFill>
                <a:srgbClr val="FFFFFF"/>
              </a:solidFill>
              <a:effectLst/>
              <a:uLnTx/>
              <a:uFillTx/>
              <a:latin typeface="Calibri" panose="020F0502020204030204"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BA108405-C38C-4D22-AF28-C12A951CEB22}"/>
              </a:ext>
            </a:extLst>
          </p:cNvPr>
          <p:cNvSpPr txBox="1"/>
          <p:nvPr/>
        </p:nvSpPr>
        <p:spPr bwMode="auto">
          <a:xfrm>
            <a:off x="2865831" y="2034412"/>
            <a:ext cx="468547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lvl="0" algn="ctr" eaLnBrk="0" fontAlgn="base" hangingPunct="0">
              <a:spcBef>
                <a:spcPct val="50000"/>
              </a:spcBef>
              <a:spcAft>
                <a:spcPct val="0"/>
              </a:spcAft>
              <a:defRPr/>
            </a:pPr>
            <a:r>
              <a:rPr kumimoji="0" lang="en-US" sz="1200" b="0" i="1" u="none" strike="noStrike" kern="1200" cap="none" spc="0" normalizeH="0" baseline="0" noProof="0">
                <a:ln>
                  <a:noFill/>
                </a:ln>
                <a:solidFill>
                  <a:srgbClr val="000000"/>
                </a:solidFill>
                <a:effectLst/>
                <a:uLnTx/>
                <a:uFillTx/>
                <a:latin typeface="Calibri" panose="020F0502020204030204" pitchFamily="34" charset="0"/>
                <a:cs typeface="Arial" panose="020B0604020202020204" pitchFamily="34" charset="0"/>
              </a:rPr>
              <a:t>Stratified by: </a:t>
            </a:r>
            <a:r>
              <a:rPr lang="en-US" sz="1200" i="1">
                <a:solidFill>
                  <a:srgbClr val="000000"/>
                </a:solidFill>
                <a:latin typeface="Calibri" panose="020F0502020204030204" pitchFamily="34" charset="0"/>
                <a:cs typeface="Arial" panose="020B0604020202020204" pitchFamily="34" charset="0"/>
              </a:rPr>
              <a:t>HER2 status (IHC 3+ vs 2+/ISH+); </a:t>
            </a:r>
            <a:r>
              <a:rPr kumimoji="0" lang="en-US" sz="1200" b="0" i="1" u="none" strike="noStrike" kern="1200" cap="none" spc="0" normalizeH="0" baseline="0" noProof="0">
                <a:ln>
                  <a:noFill/>
                </a:ln>
                <a:solidFill>
                  <a:srgbClr val="000000"/>
                </a:solidFill>
                <a:effectLst/>
                <a:uLnTx/>
                <a:uFillTx/>
                <a:latin typeface="Calibri" panose="020F0502020204030204" pitchFamily="34" charset="0"/>
                <a:cs typeface="Arial" panose="020B0604020202020204" pitchFamily="34" charset="0"/>
              </a:rPr>
              <a:t>geographic location (Asia [excl mainland China] vs Western Europe vs mainland China/rest of world); </a:t>
            </a:r>
            <a:r>
              <a:rPr lang="en-US" sz="1200" i="1">
                <a:solidFill>
                  <a:srgbClr val="000000"/>
                </a:solidFill>
                <a:latin typeface="Calibri" panose="020F0502020204030204" pitchFamily="34" charset="0"/>
                <a:cs typeface="Arial" panose="020B0604020202020204" pitchFamily="34" charset="0"/>
              </a:rPr>
              <a:t>Time to progression on 1L therapy </a:t>
            </a:r>
            <a:r>
              <a:rPr kumimoji="0" lang="en-US" sz="1200" b="0" i="1" u="none" strike="noStrike" kern="1200" cap="none" spc="0" normalizeH="0" baseline="0" noProof="0">
                <a:ln>
                  <a:noFill/>
                </a:ln>
                <a:solidFill>
                  <a:srgbClr val="000000"/>
                </a:solidFill>
                <a:effectLst/>
                <a:uLnTx/>
                <a:uFillTx/>
                <a:latin typeface="Calibri" panose="020F0502020204030204" pitchFamily="34" charset="0"/>
                <a:cs typeface="Arial" panose="020B0604020202020204" pitchFamily="34" charset="0"/>
              </a:rPr>
              <a:t>(&lt;6 mo vs ≥6 mo)</a:t>
            </a:r>
          </a:p>
        </p:txBody>
      </p:sp>
      <p:sp>
        <p:nvSpPr>
          <p:cNvPr id="9" name="Line 52">
            <a:extLst>
              <a:ext uri="{FF2B5EF4-FFF2-40B4-BE49-F238E27FC236}">
                <a16:creationId xmlns:a16="http://schemas.microsoft.com/office/drawing/2014/main" id="{D63FEB0C-58CA-8910-D284-317B01BA9247}"/>
              </a:ext>
            </a:extLst>
          </p:cNvPr>
          <p:cNvSpPr>
            <a:spLocks noChangeShapeType="1"/>
          </p:cNvSpPr>
          <p:nvPr/>
        </p:nvSpPr>
        <p:spPr bwMode="auto">
          <a:xfrm>
            <a:off x="5209441" y="2608630"/>
            <a:ext cx="0" cy="763443"/>
          </a:xfrm>
          <a:prstGeom prst="line">
            <a:avLst/>
          </a:prstGeom>
          <a:noFill/>
          <a:ln w="28575">
            <a:solidFill>
              <a:schemeClr val="bg1"/>
            </a:solidFill>
            <a:prstDash val="sysDot"/>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endParaRPr>
          </a:p>
        </p:txBody>
      </p:sp>
      <p:sp>
        <p:nvSpPr>
          <p:cNvPr id="16" name="Content Placeholder 2">
            <a:extLst>
              <a:ext uri="{FF2B5EF4-FFF2-40B4-BE49-F238E27FC236}">
                <a16:creationId xmlns:a16="http://schemas.microsoft.com/office/drawing/2014/main" id="{E4E4C710-5C3E-87D9-A93A-48A3FC4F7EC5}"/>
              </a:ext>
            </a:extLst>
          </p:cNvPr>
          <p:cNvSpPr txBox="1">
            <a:spLocks/>
          </p:cNvSpPr>
          <p:nvPr/>
        </p:nvSpPr>
        <p:spPr>
          <a:xfrm>
            <a:off x="844524" y="5060132"/>
            <a:ext cx="10436217" cy="523219"/>
          </a:xfrm>
          <a:prstGeom prst="rect">
            <a:avLst/>
          </a:prstGeom>
        </p:spPr>
        <p:txBody>
          <a:bodyPr/>
          <a:lstStyle>
            <a:lvl1pPr marL="342900" indent="-342900" algn="l" rtl="0" eaLnBrk="1" fontAlgn="base" hangingPunct="1">
              <a:lnSpc>
                <a:spcPct val="90000"/>
              </a:lnSpc>
              <a:spcBef>
                <a:spcPts val="1000"/>
              </a:spcBef>
              <a:spcAft>
                <a:spcPts val="700"/>
              </a:spcAft>
              <a:buClr>
                <a:schemeClr val="bg1"/>
              </a:buClr>
              <a:buFont typeface="Wingdings" panose="05000000000000000000" pitchFamily="2" charset="2"/>
              <a:buChar char="§"/>
              <a:defRPr sz="2800">
                <a:solidFill>
                  <a:schemeClr val="bg1"/>
                </a:solidFill>
                <a:latin typeface="Calibri" panose="020F0502020204030204" pitchFamily="34" charset="0"/>
                <a:ea typeface="+mn-ea"/>
                <a:cs typeface="+mn-cs"/>
              </a:defRPr>
            </a:lvl1pPr>
            <a:lvl2pPr marL="742950" indent="-285750" algn="l" rtl="0" eaLnBrk="1" fontAlgn="base" hangingPunct="1">
              <a:lnSpc>
                <a:spcPct val="90000"/>
              </a:lnSpc>
              <a:spcBef>
                <a:spcPts val="1000"/>
              </a:spcBef>
              <a:spcAft>
                <a:spcPts val="700"/>
              </a:spcAft>
              <a:buClr>
                <a:schemeClr val="bg1"/>
              </a:buClr>
              <a:buFont typeface="Arial" panose="020B0604020202020204" pitchFamily="34" charset="0"/>
              <a:buChar char="‒"/>
              <a:defRPr sz="2600">
                <a:solidFill>
                  <a:schemeClr val="bg1"/>
                </a:solidFill>
                <a:latin typeface="Calibri" panose="020F0502020204030204" pitchFamily="34" charset="0"/>
              </a:defRPr>
            </a:lvl2pPr>
            <a:lvl3pPr marL="11430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400">
                <a:solidFill>
                  <a:schemeClr val="bg1"/>
                </a:solidFill>
                <a:latin typeface="Calibri" panose="020F0502020204030204" pitchFamily="34" charset="0"/>
              </a:defRPr>
            </a:lvl3pPr>
            <a:lvl4pPr marL="16002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200">
                <a:solidFill>
                  <a:schemeClr val="bg1"/>
                </a:solidFill>
                <a:latin typeface="Calibri" panose="020F0502020204030204" pitchFamily="34" charset="0"/>
              </a:defRPr>
            </a:lvl4pPr>
            <a:lvl5pPr marL="2057400" indent="-228600" algn="l" rtl="0" eaLnBrk="1" fontAlgn="base" hangingPunct="1">
              <a:lnSpc>
                <a:spcPct val="90000"/>
              </a:lnSpc>
              <a:spcBef>
                <a:spcPts val="1000"/>
              </a:spcBef>
              <a:spcAft>
                <a:spcPts val="700"/>
              </a:spcAft>
              <a:buClr>
                <a:schemeClr val="bg1"/>
              </a:buClr>
              <a:buFont typeface="Arial" panose="020B0604020202020204" pitchFamily="34" charset="0"/>
              <a:buChar char="‒"/>
              <a:defRPr sz="2000">
                <a:solidFill>
                  <a:schemeClr val="bg1"/>
                </a:solidFill>
                <a:latin typeface="Calibri" panose="020F0502020204030204" pitchFamily="34" charset="0"/>
              </a:defRPr>
            </a:lvl5pPr>
            <a:lvl6pPr marL="25146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6pPr>
            <a:lvl7pPr marL="29718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7pPr>
            <a:lvl8pPr marL="34290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8pPr>
            <a:lvl9pPr marL="3886200" indent="-228600" algn="l" rtl="0" eaLnBrk="1" fontAlgn="base" hangingPunct="1">
              <a:lnSpc>
                <a:spcPct val="90000"/>
              </a:lnSpc>
              <a:spcBef>
                <a:spcPct val="35000"/>
              </a:spcBef>
              <a:spcAft>
                <a:spcPct val="25000"/>
              </a:spcAft>
              <a:buClr>
                <a:schemeClr val="accent2"/>
              </a:buClr>
              <a:buFont typeface="Arial" charset="0"/>
              <a:buChar char="–"/>
              <a:defRPr sz="1400">
                <a:solidFill>
                  <a:schemeClr val="tx1"/>
                </a:solidFill>
                <a:latin typeface="+mn-lt"/>
              </a:defRPr>
            </a:lvl9pPr>
          </a:lstStyle>
          <a:p>
            <a:pPr marL="342900" marR="0" lvl="0" indent="-342900" algn="l" defTabSz="914400" rtl="0" eaLnBrk="1" fontAlgn="base" latinLnBrk="0" hangingPunct="1">
              <a:lnSpc>
                <a:spcPct val="90000"/>
              </a:lnSpc>
              <a:spcBef>
                <a:spcPts val="600"/>
              </a:spcBef>
              <a:spcAft>
                <a:spcPts val="0"/>
              </a:spcAft>
              <a:buClr>
                <a:srgbClr val="000000"/>
              </a:buClr>
              <a:buSzTx/>
              <a:buFont typeface="Wingdings" panose="05000000000000000000" pitchFamily="2" charset="2"/>
              <a:buChar char="§"/>
              <a:tabLst/>
              <a:defRPr/>
            </a:pPr>
            <a:r>
              <a:rPr kumimoji="0" lang="en-US" sz="1800" b="1" i="0" u="none" strike="noStrike" kern="0" cap="none" spc="0" normalizeH="0" baseline="0" noProof="0">
                <a:ln>
                  <a:noFill/>
                </a:ln>
                <a:solidFill>
                  <a:srgbClr val="000000"/>
                </a:solidFill>
                <a:effectLst/>
                <a:uLnTx/>
                <a:uFillTx/>
                <a:latin typeface="Calibri" panose="020F0502020204030204" pitchFamily="34" charset="0"/>
                <a:ea typeface="+mn-ea"/>
                <a:cs typeface="+mn-cs"/>
              </a:rPr>
              <a:t>Primary endpoint: </a:t>
            </a:r>
            <a:r>
              <a:rPr kumimoji="0" lang="en-US" sz="1800" b="0" i="0" u="none" strike="noStrike" kern="0" cap="none" spc="0" normalizeH="0" baseline="0" noProof="0">
                <a:ln>
                  <a:noFill/>
                </a:ln>
                <a:solidFill>
                  <a:srgbClr val="000000"/>
                </a:solidFill>
                <a:effectLst/>
                <a:uLnTx/>
                <a:uFillTx/>
                <a:latin typeface="Calibri" panose="020F0502020204030204" pitchFamily="34" charset="0"/>
                <a:ea typeface="+mn-ea"/>
                <a:cs typeface="+mn-cs"/>
              </a:rPr>
              <a:t>OS</a:t>
            </a:r>
          </a:p>
          <a:p>
            <a:pPr marL="342900" marR="0" lvl="0" indent="-342900" algn="l" defTabSz="914400" rtl="0" eaLnBrk="1" fontAlgn="base" latinLnBrk="0" hangingPunct="1">
              <a:lnSpc>
                <a:spcPct val="90000"/>
              </a:lnSpc>
              <a:spcBef>
                <a:spcPts val="1000"/>
              </a:spcBef>
              <a:spcAft>
                <a:spcPts val="0"/>
              </a:spcAft>
              <a:buClr>
                <a:srgbClr val="000000"/>
              </a:buClr>
              <a:buSzTx/>
              <a:buFont typeface="Wingdings" panose="05000000000000000000" pitchFamily="2" charset="2"/>
              <a:buChar char="§"/>
              <a:tabLst/>
              <a:defRPr/>
            </a:pPr>
            <a:r>
              <a:rPr kumimoji="0" lang="en-US" sz="1800" b="1" i="0" u="none" strike="noStrike" kern="0" cap="none" spc="0" normalizeH="0" baseline="0" noProof="0">
                <a:ln>
                  <a:noFill/>
                </a:ln>
                <a:solidFill>
                  <a:srgbClr val="000000"/>
                </a:solidFill>
                <a:effectLst/>
                <a:uLnTx/>
                <a:uFillTx/>
                <a:latin typeface="Calibri" panose="020F0502020204030204" pitchFamily="34" charset="0"/>
                <a:ea typeface="+mn-ea"/>
                <a:cs typeface="+mn-cs"/>
              </a:rPr>
              <a:t>Key secondary endpoints: </a:t>
            </a:r>
            <a:r>
              <a:rPr kumimoji="0" lang="en-US" sz="1800" b="0" i="0" u="none" strike="noStrike" kern="0" cap="none" spc="0" normalizeH="0" baseline="0" noProof="0">
                <a:ln>
                  <a:noFill/>
                </a:ln>
                <a:solidFill>
                  <a:srgbClr val="000000"/>
                </a:solidFill>
                <a:effectLst/>
                <a:uLnTx/>
                <a:uFillTx/>
                <a:latin typeface="Calibri" panose="020F0502020204030204" pitchFamily="34" charset="0"/>
                <a:ea typeface="+mn-ea"/>
                <a:cs typeface="+mn-cs"/>
              </a:rPr>
              <a:t>PFS, confirmed ORR, DCR, DoR, safety</a:t>
            </a:r>
          </a:p>
          <a:p>
            <a:pPr marL="342900" marR="0" lvl="0" indent="-342900" algn="l" defTabSz="914400" rtl="0" eaLnBrk="1" fontAlgn="base" latinLnBrk="0" hangingPunct="1">
              <a:lnSpc>
                <a:spcPct val="90000"/>
              </a:lnSpc>
              <a:spcBef>
                <a:spcPts val="1000"/>
              </a:spcBef>
              <a:spcAft>
                <a:spcPts val="0"/>
              </a:spcAft>
              <a:buClr>
                <a:srgbClr val="000000"/>
              </a:buClr>
              <a:buSzTx/>
              <a:buFont typeface="Wingdings" panose="05000000000000000000" pitchFamily="2" charset="2"/>
              <a:buChar char="§"/>
              <a:tabLst/>
              <a:defRPr/>
            </a:pPr>
            <a:r>
              <a:rPr lang="en-US" sz="1800" b="1" kern="0">
                <a:solidFill>
                  <a:srgbClr val="000000"/>
                </a:solidFill>
              </a:rPr>
              <a:t>Exploratory endpoints: </a:t>
            </a:r>
            <a:r>
              <a:rPr lang="en-US" sz="1800" kern="0">
                <a:solidFill>
                  <a:srgbClr val="000000"/>
                </a:solidFill>
              </a:rPr>
              <a:t>patient-reported outcomes</a:t>
            </a:r>
            <a:r>
              <a:rPr kumimoji="0" lang="en-US" sz="1800" b="0" i="0" u="none" strike="noStrike" kern="0" cap="none" spc="0" normalizeH="0" baseline="0" noProof="0">
                <a:ln>
                  <a:noFill/>
                </a:ln>
                <a:solidFill>
                  <a:srgbClr val="000000"/>
                </a:solidFill>
                <a:effectLst/>
                <a:uLnTx/>
                <a:uFillTx/>
                <a:latin typeface="Calibri" panose="020F0502020204030204" pitchFamily="34" charset="0"/>
                <a:ea typeface="+mn-ea"/>
                <a:cs typeface="+mn-cs"/>
              </a:rPr>
              <a:t> </a:t>
            </a:r>
          </a:p>
        </p:txBody>
      </p:sp>
      <p:sp>
        <p:nvSpPr>
          <p:cNvPr id="18" name="TextBox 17">
            <a:extLst>
              <a:ext uri="{FF2B5EF4-FFF2-40B4-BE49-F238E27FC236}">
                <a16:creationId xmlns:a16="http://schemas.microsoft.com/office/drawing/2014/main" id="{269AD0F2-B8F2-2EA5-0495-9A7107CD4D2E}"/>
              </a:ext>
            </a:extLst>
          </p:cNvPr>
          <p:cNvSpPr txBox="1"/>
          <p:nvPr/>
        </p:nvSpPr>
        <p:spPr bwMode="auto">
          <a:xfrm>
            <a:off x="5591650" y="4690800"/>
            <a:ext cx="517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0" marR="0" lvl="0" indent="0" algn="l" defTabSz="914400" rtl="0" eaLnBrk="0" fontAlgn="base" latinLnBrk="0" hangingPunct="0">
              <a:lnSpc>
                <a:spcPct val="100000"/>
              </a:lnSpc>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*Ramucirumab 8 mg/kg </a:t>
            </a:r>
            <a:r>
              <a:rPr lang="en-US" sz="1200">
                <a:solidFill>
                  <a:srgbClr val="000000"/>
                </a:solidFill>
                <a:latin typeface="Calibri" panose="020F0502020204030204" pitchFamily="34" charset="0"/>
                <a:cs typeface="Arial" panose="020B0604020202020204" pitchFamily="34" charset="0"/>
              </a:rPr>
              <a:t>on </a:t>
            </a: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Days 1 and 15 and paclitaxel 80 mg/m</a:t>
            </a:r>
            <a:r>
              <a:rPr kumimoji="0" lang="en-US" sz="1200" b="0" i="0" u="none" strike="noStrike" kern="1200" cap="none" spc="0" normalizeH="0" baseline="30000" noProof="0">
                <a:ln>
                  <a:noFill/>
                </a:ln>
                <a:solidFill>
                  <a:srgbClr val="000000"/>
                </a:solidFill>
                <a:effectLst/>
                <a:uLnTx/>
                <a:uFillTx/>
                <a:latin typeface="Calibri" panose="020F0502020204030204" pitchFamily="34" charset="0"/>
                <a:ea typeface="+mn-ea"/>
                <a:cs typeface="Arial" panose="020B0604020202020204" pitchFamily="34" charset="0"/>
              </a:rPr>
              <a:t>2</a:t>
            </a: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 on </a:t>
            </a:r>
            <a:b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b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Days 1, 8, and 15 of 28-d</a:t>
            </a:r>
            <a:r>
              <a:rPr lang="en-US" sz="1200">
                <a:solidFill>
                  <a:srgbClr val="000000"/>
                </a:solidFill>
                <a:latin typeface="Calibri" panose="020F0502020204030204" pitchFamily="34" charset="0"/>
                <a:cs typeface="Arial" panose="020B0604020202020204" pitchFamily="34" charset="0"/>
              </a:rPr>
              <a:t>ay</a:t>
            </a:r>
            <a:r>
              <a:rPr kumimoji="0" 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Arial" panose="020B0604020202020204" pitchFamily="34" charset="0"/>
              </a:rPr>
              <a:t> cycle.</a:t>
            </a:r>
          </a:p>
        </p:txBody>
      </p:sp>
      <p:sp>
        <p:nvSpPr>
          <p:cNvPr id="19" name="Line 53">
            <a:extLst>
              <a:ext uri="{FF2B5EF4-FFF2-40B4-BE49-F238E27FC236}">
                <a16:creationId xmlns:a16="http://schemas.microsoft.com/office/drawing/2014/main" id="{30355EC8-CAAD-E9E4-1B3E-55E839B35708}"/>
              </a:ext>
            </a:extLst>
          </p:cNvPr>
          <p:cNvSpPr>
            <a:spLocks noChangeShapeType="1"/>
          </p:cNvSpPr>
          <p:nvPr/>
        </p:nvSpPr>
        <p:spPr bwMode="auto">
          <a:xfrm>
            <a:off x="5208567" y="3793391"/>
            <a:ext cx="766167" cy="579563"/>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0" name="Line 54">
            <a:extLst>
              <a:ext uri="{FF2B5EF4-FFF2-40B4-BE49-F238E27FC236}">
                <a16:creationId xmlns:a16="http://schemas.microsoft.com/office/drawing/2014/main" id="{AC0BCEE9-2B92-D23B-B43F-F889E73697C0}"/>
              </a:ext>
            </a:extLst>
          </p:cNvPr>
          <p:cNvSpPr>
            <a:spLocks noChangeShapeType="1"/>
          </p:cNvSpPr>
          <p:nvPr/>
        </p:nvSpPr>
        <p:spPr bwMode="auto">
          <a:xfrm flipV="1">
            <a:off x="5211743" y="2993136"/>
            <a:ext cx="762992" cy="523221"/>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3" name="TextBox 12">
            <a:extLst>
              <a:ext uri="{FF2B5EF4-FFF2-40B4-BE49-F238E27FC236}">
                <a16:creationId xmlns:a16="http://schemas.microsoft.com/office/drawing/2014/main" id="{31647BA0-33A2-8D52-D92F-C90552A721B4}"/>
              </a:ext>
            </a:extLst>
          </p:cNvPr>
          <p:cNvSpPr txBox="1"/>
          <p:nvPr/>
        </p:nvSpPr>
        <p:spPr bwMode="auto">
          <a:xfrm>
            <a:off x="5248236" y="3463865"/>
            <a:ext cx="49777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l">
              <a:lnSpc>
                <a:spcPct val="100000"/>
              </a:lnSpc>
              <a:spcBef>
                <a:spcPct val="50000"/>
              </a:spcBef>
              <a:spcAft>
                <a:spcPct val="0"/>
              </a:spcAft>
              <a:buClrTx/>
              <a:buFontTx/>
              <a:buNone/>
            </a:pPr>
            <a:r>
              <a:rPr lang="en-US" b="0">
                <a:solidFill>
                  <a:schemeClr val="bg1"/>
                </a:solidFill>
                <a:latin typeface="Calibri" panose="020F0502020204030204" pitchFamily="34" charset="0"/>
              </a:rPr>
              <a:t>1:1</a:t>
            </a:r>
          </a:p>
        </p:txBody>
      </p:sp>
    </p:spTree>
    <p:extLst>
      <p:ext uri="{BB962C8B-B14F-4D97-AF65-F5344CB8AC3E}">
        <p14:creationId xmlns:p14="http://schemas.microsoft.com/office/powerpoint/2010/main" val="2237302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1457023-DE41-402D-A931-2A013B742D40}"/>
              </a:ext>
            </a:extLst>
          </p:cNvPr>
          <p:cNvSpPr>
            <a:spLocks noGrp="1" noChangeArrowheads="1"/>
          </p:cNvSpPr>
          <p:nvPr>
            <p:ph type="title"/>
          </p:nvPr>
        </p:nvSpPr>
        <p:spPr/>
        <p:txBody>
          <a:bodyPr/>
          <a:lstStyle/>
          <a:p>
            <a:r>
              <a:rPr lang="en-US"/>
              <a:t>DESTINY-Gastric04: Baseline Characteristics</a:t>
            </a:r>
            <a:endParaRPr lang="en-US" altLang="en-US"/>
          </a:p>
        </p:txBody>
      </p:sp>
      <p:sp>
        <p:nvSpPr>
          <p:cNvPr id="4" name="Text Box 15">
            <a:extLst>
              <a:ext uri="{FF2B5EF4-FFF2-40B4-BE49-F238E27FC236}">
                <a16:creationId xmlns:a16="http://schemas.microsoft.com/office/drawing/2014/main" id="{ECB4FD5E-5340-C9FE-85A7-C0B8B86DE40B}"/>
              </a:ext>
            </a:extLst>
          </p:cNvPr>
          <p:cNvSpPr txBox="1">
            <a:spLocks noChangeArrowheads="1"/>
          </p:cNvSpPr>
          <p:nvPr/>
        </p:nvSpPr>
        <p:spPr bwMode="auto">
          <a:xfrm>
            <a:off x="412751" y="6388915"/>
            <a:ext cx="7853362" cy="276999"/>
          </a:xfrm>
          <a:prstGeom prst="rect">
            <a:avLst/>
          </a:prstGeom>
          <a:noFill/>
          <a:ln>
            <a:noFill/>
          </a:ln>
        </p:spPr>
        <p:txBody>
          <a:bodyPr anchor="b">
            <a:spAutoFit/>
          </a:bodyPr>
          <a:lstStyle>
            <a:lvl1pPr>
              <a:defRPr b="1">
                <a:solidFill>
                  <a:schemeClr val="tx1"/>
                </a:solidFill>
                <a:latin typeface="Arial" charset="0"/>
              </a:defRPr>
            </a:lvl1pPr>
            <a:lvl2pPr marL="742950" indent="-285750">
              <a:defRPr b="1">
                <a:solidFill>
                  <a:schemeClr val="tx1"/>
                </a:solidFill>
                <a:latin typeface="Arial" charset="0"/>
              </a:defRPr>
            </a:lvl2pPr>
            <a:lvl3pPr marL="1143000" indent="-228600">
              <a:defRPr b="1">
                <a:solidFill>
                  <a:schemeClr val="tx1"/>
                </a:solidFill>
                <a:latin typeface="Arial" charset="0"/>
              </a:defRPr>
            </a:lvl3pPr>
            <a:lvl4pPr marL="1600200" indent="-228600">
              <a:defRPr b="1">
                <a:solidFill>
                  <a:schemeClr val="tx1"/>
                </a:solidFill>
                <a:latin typeface="Arial" charset="0"/>
              </a:defRPr>
            </a:lvl4pPr>
            <a:lvl5pPr marL="2057400" indent="-22860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graphicFrame>
        <p:nvGraphicFramePr>
          <p:cNvPr id="6" name="Group 3">
            <a:extLst>
              <a:ext uri="{FF2B5EF4-FFF2-40B4-BE49-F238E27FC236}">
                <a16:creationId xmlns:a16="http://schemas.microsoft.com/office/drawing/2014/main" id="{8CA0949F-B2FC-11B3-5F29-22E1F91C1F71}"/>
              </a:ext>
            </a:extLst>
          </p:cNvPr>
          <p:cNvGraphicFramePr>
            <a:graphicFrameLocks/>
          </p:cNvGraphicFramePr>
          <p:nvPr>
            <p:extLst>
              <p:ext uri="{D42A27DB-BD31-4B8C-83A1-F6EECF244321}">
                <p14:modId xmlns:p14="http://schemas.microsoft.com/office/powerpoint/2010/main" val="4007998297"/>
              </p:ext>
            </p:extLst>
          </p:nvPr>
        </p:nvGraphicFramePr>
        <p:xfrm>
          <a:off x="719327" y="1598172"/>
          <a:ext cx="5374325" cy="4480672"/>
        </p:xfrm>
        <a:graphic>
          <a:graphicData uri="http://schemas.openxmlformats.org/drawingml/2006/table">
            <a:tbl>
              <a:tblPr/>
              <a:tblGrid>
                <a:gridCol w="2082485">
                  <a:extLst>
                    <a:ext uri="{9D8B030D-6E8A-4147-A177-3AD203B41FA5}">
                      <a16:colId xmlns:a16="http://schemas.microsoft.com/office/drawing/2014/main" val="20000"/>
                    </a:ext>
                  </a:extLst>
                </a:gridCol>
                <a:gridCol w="1645920">
                  <a:extLst>
                    <a:ext uri="{9D8B030D-6E8A-4147-A177-3AD203B41FA5}">
                      <a16:colId xmlns:a16="http://schemas.microsoft.com/office/drawing/2014/main" val="3768968967"/>
                    </a:ext>
                  </a:extLst>
                </a:gridCol>
                <a:gridCol w="1645920">
                  <a:extLst>
                    <a:ext uri="{9D8B030D-6E8A-4147-A177-3AD203B41FA5}">
                      <a16:colId xmlns:a16="http://schemas.microsoft.com/office/drawing/2014/main" val="20001"/>
                    </a:ext>
                  </a:extLst>
                </a:gridCol>
              </a:tblGrid>
              <a:tr h="17284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400" b="1" i="0" u="none" strike="noStrike" cap="none" normalizeH="0" baseline="0">
                          <a:ln>
                            <a:noFill/>
                          </a:ln>
                          <a:solidFill>
                            <a:schemeClr val="tx1"/>
                          </a:solidFill>
                          <a:effectLst/>
                          <a:latin typeface="Calibri" panose="020F0502020204030204" pitchFamily="34" charset="0"/>
                        </a:rPr>
                        <a:t>Parameter</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a:ln>
                            <a:noFill/>
                          </a:ln>
                          <a:solidFill>
                            <a:schemeClr val="tx1"/>
                          </a:solidFill>
                          <a:effectLst/>
                          <a:latin typeface="Calibri" panose="020F0502020204030204" pitchFamily="34" charset="0"/>
                        </a:rPr>
                        <a:t>T-DXd (n = 246)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a:ln>
                            <a:noFill/>
                          </a:ln>
                          <a:solidFill>
                            <a:schemeClr val="tx1"/>
                          </a:solidFill>
                          <a:effectLst/>
                          <a:latin typeface="Calibri" panose="020F0502020204030204" pitchFamily="34" charset="0"/>
                        </a:rPr>
                        <a:t>R + P (n = 248)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extLst>
                  <a:ext uri="{0D108BD9-81ED-4DB2-BD59-A6C34878D82A}">
                    <a16:rowId xmlns:a16="http://schemas.microsoft.com/office/drawing/2014/main" val="10001"/>
                  </a:ext>
                </a:extLst>
              </a:tr>
              <a:tr h="17284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Mean age, yr (range)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63.2 (21.1-84.1)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64.3 (31.9-87.0)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2"/>
                  </a:ext>
                </a:extLst>
              </a:tr>
              <a:tr h="17284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Male, n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187 (76.0)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205 (82.7)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0003"/>
                  </a:ext>
                </a:extLst>
              </a:tr>
              <a:tr h="535788">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Geography, n (%)</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Asia (ex-China)</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Western Europe</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Other*</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57 (23.2)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140 (56.9)</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49 (19.9)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60 (24.2)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139 (56.0)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49 (19.8)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4"/>
                  </a:ext>
                </a:extLst>
              </a:tr>
              <a:tr h="6567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Race, n (%)</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White</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Black</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Asian</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Other</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116 (47.2)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101 (41.1)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28 (11.4)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130 (52.4)</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 (0.8)</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97 (39.1)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19 (7.7)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983248735"/>
                  </a:ext>
                </a:extLst>
              </a:tr>
              <a:tr h="41480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ECOG PS, %</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0/1</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2/missing</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39.4/60.2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35.5/63.7</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752698903"/>
                  </a:ext>
                </a:extLst>
              </a:tr>
              <a:tr h="414805">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Tumor location, n (%)</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Gastric</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GEJ</a:t>
                      </a:r>
                    </a:p>
                  </a:txBody>
                  <a:tcPr marL="121699" marR="121699"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153 (62.2)</a:t>
                      </a:r>
                      <a:br>
                        <a:rPr kumimoji="0" lang="en-US" sz="1400" b="0" i="0" u="none" strike="noStrike" cap="none" normalizeH="0" baseline="0">
                          <a:ln>
                            <a:noFill/>
                          </a:ln>
                          <a:solidFill>
                            <a:schemeClr val="bg2">
                              <a:lumMod val="10000"/>
                            </a:schemeClr>
                          </a:solidFill>
                          <a:effectLst/>
                          <a:latin typeface="Calibri" panose="020F0502020204030204" pitchFamily="34" charset="0"/>
                        </a:rPr>
                      </a:br>
                      <a:r>
                        <a:rPr kumimoji="0" lang="en-US" sz="1400" b="0" i="0" u="none" strike="noStrike" cap="none" normalizeH="0" baseline="0">
                          <a:ln>
                            <a:noFill/>
                          </a:ln>
                          <a:solidFill>
                            <a:schemeClr val="bg2">
                              <a:lumMod val="10000"/>
                            </a:schemeClr>
                          </a:solidFill>
                          <a:effectLst/>
                          <a:latin typeface="Calibri" panose="020F0502020204030204" pitchFamily="34" charset="0"/>
                        </a:rPr>
                        <a:t>93 (37.8)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149 (60.1)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99 (39.9)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2505036009"/>
                  </a:ext>
                </a:extLst>
              </a:tr>
            </a:tbl>
          </a:graphicData>
        </a:graphic>
      </p:graphicFrame>
      <p:graphicFrame>
        <p:nvGraphicFramePr>
          <p:cNvPr id="7" name="Group 3">
            <a:extLst>
              <a:ext uri="{FF2B5EF4-FFF2-40B4-BE49-F238E27FC236}">
                <a16:creationId xmlns:a16="http://schemas.microsoft.com/office/drawing/2014/main" id="{4AD9697E-52FB-CA25-38BB-65FD890FD88C}"/>
              </a:ext>
            </a:extLst>
          </p:cNvPr>
          <p:cNvGraphicFramePr>
            <a:graphicFrameLocks/>
          </p:cNvGraphicFramePr>
          <p:nvPr>
            <p:extLst>
              <p:ext uri="{D42A27DB-BD31-4B8C-83A1-F6EECF244321}">
                <p14:modId xmlns:p14="http://schemas.microsoft.com/office/powerpoint/2010/main" val="686284871"/>
              </p:ext>
            </p:extLst>
          </p:nvPr>
        </p:nvGraphicFramePr>
        <p:xfrm>
          <a:off x="6324600" y="1600200"/>
          <a:ext cx="5154613" cy="3413872"/>
        </p:xfrm>
        <a:graphic>
          <a:graphicData uri="http://schemas.openxmlformats.org/drawingml/2006/table">
            <a:tbl>
              <a:tblPr/>
              <a:tblGrid>
                <a:gridCol w="2115760">
                  <a:extLst>
                    <a:ext uri="{9D8B030D-6E8A-4147-A177-3AD203B41FA5}">
                      <a16:colId xmlns:a16="http://schemas.microsoft.com/office/drawing/2014/main" val="20000"/>
                    </a:ext>
                  </a:extLst>
                </a:gridCol>
                <a:gridCol w="1468472">
                  <a:extLst>
                    <a:ext uri="{9D8B030D-6E8A-4147-A177-3AD203B41FA5}">
                      <a16:colId xmlns:a16="http://schemas.microsoft.com/office/drawing/2014/main" val="2322391387"/>
                    </a:ext>
                  </a:extLst>
                </a:gridCol>
                <a:gridCol w="1570381">
                  <a:extLst>
                    <a:ext uri="{9D8B030D-6E8A-4147-A177-3AD203B41FA5}">
                      <a16:colId xmlns:a16="http://schemas.microsoft.com/office/drawing/2014/main" val="20001"/>
                    </a:ext>
                  </a:extLst>
                </a:gridCol>
              </a:tblGrid>
              <a:tr h="21783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400" b="1" i="0" u="none" strike="noStrike" cap="none" normalizeH="0" baseline="0">
                          <a:ln>
                            <a:noFill/>
                          </a:ln>
                          <a:solidFill>
                            <a:schemeClr val="tx1"/>
                          </a:solidFill>
                          <a:effectLst/>
                          <a:latin typeface="Calibri" panose="020F0502020204030204" pitchFamily="34" charset="0"/>
                        </a:rPr>
                        <a:t>Parameter, n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a:ln>
                            <a:noFill/>
                          </a:ln>
                          <a:solidFill>
                            <a:schemeClr val="tx1"/>
                          </a:solidFill>
                          <a:effectLst/>
                          <a:latin typeface="Calibri" panose="020F0502020204030204" pitchFamily="34" charset="0"/>
                        </a:rPr>
                        <a:t>T-DXd (n = 246)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1" i="0" u="none" strike="noStrike" cap="none" normalizeH="0" baseline="0">
                          <a:ln>
                            <a:noFill/>
                          </a:ln>
                          <a:solidFill>
                            <a:schemeClr val="tx1"/>
                          </a:solidFill>
                          <a:effectLst/>
                          <a:latin typeface="Calibri" panose="020F0502020204030204" pitchFamily="34" charset="0"/>
                        </a:rPr>
                        <a:t>R + P (n = 248)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1471D"/>
                    </a:solidFill>
                  </a:tcPr>
                </a:tc>
                <a:extLst>
                  <a:ext uri="{0D108BD9-81ED-4DB2-BD59-A6C34878D82A}">
                    <a16:rowId xmlns:a16="http://schemas.microsoft.com/office/drawing/2014/main" val="10001"/>
                  </a:ext>
                </a:extLst>
              </a:tr>
              <a:tr h="522779">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HER2 status</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IHC 2+/ISH+</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IHC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39 (15.9)</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207 (84.1)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40 (16.1)</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208 (83.9)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2"/>
                  </a:ext>
                </a:extLst>
              </a:tr>
              <a:tr h="522779">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TTP on 1L therapy</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&lt;6 mo</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≥6 mo</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61 (24.8)</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185 (75.2)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61 (24.6)</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187 (75.4)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0003"/>
                  </a:ext>
                </a:extLst>
              </a:tr>
              <a:tr h="283363">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Prior treatment with ICI</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39 (15.9)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38 (15.3)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4"/>
                  </a:ext>
                </a:extLst>
              </a:tr>
              <a:tr h="522779">
                <a:tc>
                  <a:txBody>
                    <a:body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None/>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Metastatic sites</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&lt;2</a:t>
                      </a:r>
                    </a:p>
                    <a:p>
                      <a:pPr marL="115888" marR="0" lvl="0" indent="-111125" algn="l" defTabSz="914400" rtl="0" eaLnBrk="1" fontAlgn="base" latinLnBrk="0" hangingPunct="1">
                        <a:lnSpc>
                          <a:spcPct val="100000"/>
                        </a:lnSpc>
                        <a:spcBef>
                          <a:spcPct val="0"/>
                        </a:spcBef>
                        <a:spcAft>
                          <a:spcPct val="0"/>
                        </a:spcAft>
                        <a:buClrTx/>
                        <a:buSzTx/>
                        <a:buFont typeface="Wingdings" panose="05000000000000000000" pitchFamily="2" charset="2"/>
                        <a:buChar char="§"/>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73 (29.7)</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173 (70.3)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4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75 (30.2)</a:t>
                      </a:r>
                    </a:p>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173 (69.8)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4079919851"/>
                  </a:ext>
                </a:extLst>
              </a:tr>
              <a:tr h="282691">
                <a:tc>
                  <a:txBody>
                    <a:body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None/>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Liver metastases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147 (59.8)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158 (63.7)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2331394816"/>
                  </a:ext>
                </a:extLst>
              </a:tr>
              <a:tr h="282691">
                <a:tc>
                  <a:txBody>
                    <a:body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None/>
                        <a:tabLst/>
                      </a:pPr>
                      <a:r>
                        <a:rPr kumimoji="0" lang="en-US" sz="1400" b="0" i="0" u="none" strike="noStrike" kern="1200" cap="none" normalizeH="0" baseline="0">
                          <a:ln>
                            <a:noFill/>
                          </a:ln>
                          <a:solidFill>
                            <a:schemeClr val="bg2">
                              <a:lumMod val="10000"/>
                            </a:schemeClr>
                          </a:solidFill>
                          <a:effectLst/>
                          <a:latin typeface="Calibri" panose="020F0502020204030204" pitchFamily="34" charset="0"/>
                          <a:ea typeface="+mn-ea"/>
                          <a:cs typeface="+mn-cs"/>
                        </a:rPr>
                        <a:t>Brain metastases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16 (6.5)</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18 (7.3)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3276242852"/>
                  </a:ext>
                </a:extLst>
              </a:tr>
            </a:tbl>
          </a:graphicData>
        </a:graphic>
      </p:graphicFrame>
      <p:sp>
        <p:nvSpPr>
          <p:cNvPr id="2" name="TextBox 1">
            <a:extLst>
              <a:ext uri="{FF2B5EF4-FFF2-40B4-BE49-F238E27FC236}">
                <a16:creationId xmlns:a16="http://schemas.microsoft.com/office/drawing/2014/main" id="{DD656E7B-B5CA-1511-D2E4-0DAA8E273C3B}"/>
              </a:ext>
            </a:extLst>
          </p:cNvPr>
          <p:cNvSpPr txBox="1"/>
          <p:nvPr/>
        </p:nvSpPr>
        <p:spPr bwMode="auto">
          <a:xfrm>
            <a:off x="719327" y="6081138"/>
            <a:ext cx="362669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sz="1400" b="0">
                <a:solidFill>
                  <a:schemeClr val="bg1"/>
                </a:solidFill>
                <a:latin typeface="Calibri" panose="020F0502020204030204" pitchFamily="34" charset="0"/>
              </a:rPr>
              <a:t>*Includes mainland China and rest of the world</a:t>
            </a:r>
          </a:p>
        </p:txBody>
      </p:sp>
      <p:sp>
        <p:nvSpPr>
          <p:cNvPr id="3" name="TextBox 2">
            <a:extLst>
              <a:ext uri="{FF2B5EF4-FFF2-40B4-BE49-F238E27FC236}">
                <a16:creationId xmlns:a16="http://schemas.microsoft.com/office/drawing/2014/main" id="{F6878DAA-1238-11E4-224C-A708ADC99B27}"/>
              </a:ext>
            </a:extLst>
          </p:cNvPr>
          <p:cNvSpPr txBox="1"/>
          <p:nvPr/>
        </p:nvSpPr>
        <p:spPr bwMode="auto">
          <a:xfrm>
            <a:off x="6208522" y="5080864"/>
            <a:ext cx="5374326" cy="1246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285750" indent="-285750" algn="l">
              <a:lnSpc>
                <a:spcPct val="100000"/>
              </a:lnSpc>
              <a:spcBef>
                <a:spcPts val="600"/>
              </a:spcBef>
              <a:spcAft>
                <a:spcPct val="0"/>
              </a:spcAft>
              <a:buClrTx/>
              <a:buFont typeface="Wingdings" panose="05000000000000000000" pitchFamily="2" charset="2"/>
              <a:buChar char="§"/>
            </a:pPr>
            <a:r>
              <a:rPr lang="en-US" sz="1400" b="0">
                <a:solidFill>
                  <a:schemeClr val="bg1"/>
                </a:solidFill>
                <a:latin typeface="Calibri" panose="020F0502020204030204" pitchFamily="34" charset="0"/>
              </a:rPr>
              <a:t>A total of 51.2% and 47.6% of patients in the T-DXd and R + P arm received any subsequent treatment</a:t>
            </a:r>
          </a:p>
          <a:p>
            <a:pPr marL="742950" lvl="1" indent="-285750">
              <a:spcBef>
                <a:spcPts val="600"/>
              </a:spcBef>
              <a:spcAft>
                <a:spcPct val="0"/>
              </a:spcAft>
              <a:buFont typeface="Calibri" panose="020F0502020204030204" pitchFamily="34" charset="0"/>
              <a:buChar char="─"/>
            </a:pPr>
            <a:r>
              <a:rPr lang="en-US" sz="1400" b="0">
                <a:solidFill>
                  <a:schemeClr val="bg1"/>
                </a:solidFill>
                <a:latin typeface="Calibri" panose="020F0502020204030204" pitchFamily="34" charset="0"/>
              </a:rPr>
              <a:t>21% who discontinued R + P went on to receive T-DXd and 4.8% got disitamab vedotin as subsequent systemic anticancer therapy</a:t>
            </a:r>
          </a:p>
        </p:txBody>
      </p:sp>
    </p:spTree>
    <p:extLst>
      <p:ext uri="{BB962C8B-B14F-4D97-AF65-F5344CB8AC3E}">
        <p14:creationId xmlns:p14="http://schemas.microsoft.com/office/powerpoint/2010/main" val="712126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46831A-73CD-4F8E-9FF8-D931364866CE}"/>
              </a:ext>
            </a:extLst>
          </p:cNvPr>
          <p:cNvSpPr>
            <a:spLocks noGrp="1" noChangeArrowheads="1"/>
          </p:cNvSpPr>
          <p:nvPr>
            <p:ph type="title"/>
          </p:nvPr>
        </p:nvSpPr>
        <p:spPr/>
        <p:txBody>
          <a:bodyPr/>
          <a:lstStyle/>
          <a:p>
            <a:r>
              <a:rPr lang="en-US"/>
              <a:t>DESTINY-Gastric04: OS (Primary Endpoint)</a:t>
            </a:r>
            <a:endParaRPr lang="en-US" altLang="en-US"/>
          </a:p>
        </p:txBody>
      </p:sp>
      <p:sp>
        <p:nvSpPr>
          <p:cNvPr id="9219" name="Rectangle 3">
            <a:extLst>
              <a:ext uri="{FF2B5EF4-FFF2-40B4-BE49-F238E27FC236}">
                <a16:creationId xmlns:a16="http://schemas.microsoft.com/office/drawing/2014/main" id="{D25C30B9-DB9B-4F0D-825F-3ADFC7E0F72C}"/>
              </a:ext>
            </a:extLst>
          </p:cNvPr>
          <p:cNvSpPr>
            <a:spLocks noGrp="1" noChangeArrowheads="1"/>
          </p:cNvSpPr>
          <p:nvPr>
            <p:ph idx="1"/>
          </p:nvPr>
        </p:nvSpPr>
        <p:spPr>
          <a:xfrm>
            <a:off x="609759" y="5171738"/>
            <a:ext cx="10877529" cy="728379"/>
          </a:xfrm>
        </p:spPr>
        <p:txBody>
          <a:bodyPr/>
          <a:lstStyle/>
          <a:p>
            <a:r>
              <a:rPr lang="en-US" altLang="en-US" sz="2000"/>
              <a:t>Compared with ramucirumab + paclitaxel, T-DXd led to statistically significant and meaningful improvement in OS (HR: 0.70; </a:t>
            </a:r>
            <a:r>
              <a:rPr lang="en-US" altLang="en-US" sz="2000" i="1"/>
              <a:t>P</a:t>
            </a:r>
            <a:r>
              <a:rPr lang="en-US" altLang="en-US" sz="2000"/>
              <a:t> = .0044)</a:t>
            </a:r>
          </a:p>
          <a:p>
            <a:r>
              <a:rPr lang="en-US" altLang="en-US" sz="2000"/>
              <a:t>OS benefit with T-DXd vs ramucirumab + paclitaxel was sustained across most patient subgroups</a:t>
            </a:r>
          </a:p>
        </p:txBody>
      </p:sp>
      <p:sp>
        <p:nvSpPr>
          <p:cNvPr id="9221" name="Text Box 11">
            <a:extLst>
              <a:ext uri="{FF2B5EF4-FFF2-40B4-BE49-F238E27FC236}">
                <a16:creationId xmlns:a16="http://schemas.microsoft.com/office/drawing/2014/main" id="{0B865CED-4EF9-403A-B72A-0302F40DC9B0}"/>
              </a:ext>
            </a:extLst>
          </p:cNvPr>
          <p:cNvSpPr txBox="1">
            <a:spLocks noChangeArrowheads="1"/>
          </p:cNvSpPr>
          <p:nvPr/>
        </p:nvSpPr>
        <p:spPr bwMode="auto">
          <a:xfrm>
            <a:off x="414339" y="6385740"/>
            <a:ext cx="8010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sp>
        <p:nvSpPr>
          <p:cNvPr id="2" name="TextBox 1">
            <a:extLst>
              <a:ext uri="{FF2B5EF4-FFF2-40B4-BE49-F238E27FC236}">
                <a16:creationId xmlns:a16="http://schemas.microsoft.com/office/drawing/2014/main" id="{73AFDDE2-E0C8-8360-7705-FD334512C4A5}"/>
              </a:ext>
            </a:extLst>
          </p:cNvPr>
          <p:cNvSpPr txBox="1"/>
          <p:nvPr/>
        </p:nvSpPr>
        <p:spPr bwMode="auto">
          <a:xfrm rot="16200000">
            <a:off x="652718" y="2723182"/>
            <a:ext cx="1911485" cy="369332"/>
          </a:xfrm>
          <a:prstGeom prst="rect">
            <a:avLst/>
          </a:prstGeom>
          <a:noFill/>
          <a:ln>
            <a:noFill/>
          </a:ln>
        </p:spPr>
        <p:txBody>
          <a:bodyPr wrap="none" rtlCol="0">
            <a:spAutoFit/>
          </a:bodyPr>
          <a:lstStyle/>
          <a:p>
            <a:pPr algn="ctr">
              <a:lnSpc>
                <a:spcPct val="100000"/>
              </a:lnSpc>
              <a:spcBef>
                <a:spcPct val="50000"/>
              </a:spcBef>
              <a:spcAft>
                <a:spcPct val="0"/>
              </a:spcAft>
              <a:buClrTx/>
              <a:buFontTx/>
              <a:buNone/>
            </a:pPr>
            <a:r>
              <a:rPr lang="en-US" b="1">
                <a:solidFill>
                  <a:schemeClr val="bg1"/>
                </a:solidFill>
              </a:rPr>
              <a:t>OS Probability (%)</a:t>
            </a:r>
          </a:p>
        </p:txBody>
      </p:sp>
      <p:sp>
        <p:nvSpPr>
          <p:cNvPr id="4" name="TextBox 3">
            <a:extLst>
              <a:ext uri="{FF2B5EF4-FFF2-40B4-BE49-F238E27FC236}">
                <a16:creationId xmlns:a16="http://schemas.microsoft.com/office/drawing/2014/main" id="{EABDF3FC-98E8-C541-8A2F-C69406B4CF38}"/>
              </a:ext>
            </a:extLst>
          </p:cNvPr>
          <p:cNvSpPr txBox="1"/>
          <p:nvPr/>
        </p:nvSpPr>
        <p:spPr bwMode="auto">
          <a:xfrm>
            <a:off x="6334602" y="4428698"/>
            <a:ext cx="1073912" cy="369332"/>
          </a:xfrm>
          <a:prstGeom prst="rect">
            <a:avLst/>
          </a:prstGeom>
          <a:noFill/>
          <a:ln>
            <a:noFill/>
          </a:ln>
        </p:spPr>
        <p:txBody>
          <a:bodyPr wrap="square" rtlCol="0">
            <a:spAutoFit/>
          </a:bodyPr>
          <a:lstStyle/>
          <a:p>
            <a:pPr algn="ctr">
              <a:lnSpc>
                <a:spcPct val="100000"/>
              </a:lnSpc>
              <a:spcBef>
                <a:spcPct val="50000"/>
              </a:spcBef>
              <a:spcAft>
                <a:spcPct val="0"/>
              </a:spcAft>
              <a:buClrTx/>
              <a:buFontTx/>
              <a:buNone/>
            </a:pPr>
            <a:r>
              <a:rPr lang="en-US" b="1">
                <a:solidFill>
                  <a:schemeClr val="bg1"/>
                </a:solidFill>
              </a:rPr>
              <a:t>Mo</a:t>
            </a:r>
          </a:p>
        </p:txBody>
      </p:sp>
      <p:sp>
        <p:nvSpPr>
          <p:cNvPr id="5" name="TextBox 4">
            <a:extLst>
              <a:ext uri="{FF2B5EF4-FFF2-40B4-BE49-F238E27FC236}">
                <a16:creationId xmlns:a16="http://schemas.microsoft.com/office/drawing/2014/main" id="{7A5D4BD4-44B1-0796-24F0-276DC264CB72}"/>
              </a:ext>
            </a:extLst>
          </p:cNvPr>
          <p:cNvSpPr txBox="1"/>
          <p:nvPr/>
        </p:nvSpPr>
        <p:spPr bwMode="auto">
          <a:xfrm>
            <a:off x="6940322" y="1771781"/>
            <a:ext cx="2969083" cy="646331"/>
          </a:xfrm>
          <a:prstGeom prst="rect">
            <a:avLst/>
          </a:prstGeom>
          <a:solidFill>
            <a:schemeClr val="tx1"/>
          </a:solidFill>
          <a:ln>
            <a:noFill/>
          </a:ln>
        </p:spPr>
        <p:txBody>
          <a:bodyPr wrap="none" rtlCol="0">
            <a:spAutoFit/>
          </a:bodyPr>
          <a:lstStyle/>
          <a:p>
            <a:pPr algn="ctr">
              <a:lnSpc>
                <a:spcPct val="100000"/>
              </a:lnSpc>
              <a:spcBef>
                <a:spcPct val="50000"/>
              </a:spcBef>
              <a:spcAft>
                <a:spcPct val="0"/>
              </a:spcAft>
              <a:buClrTx/>
              <a:buFontTx/>
              <a:buNone/>
            </a:pPr>
            <a:r>
              <a:rPr lang="en-US">
                <a:solidFill>
                  <a:schemeClr val="bg1"/>
                </a:solidFill>
                <a:latin typeface="Calibri" panose="020F0502020204030204" pitchFamily="34" charset="0"/>
              </a:rPr>
              <a:t>HR: 0.70 </a:t>
            </a:r>
            <a:br>
              <a:rPr lang="en-US">
                <a:solidFill>
                  <a:schemeClr val="bg1"/>
                </a:solidFill>
                <a:latin typeface="Calibri" panose="020F0502020204030204" pitchFamily="34" charset="0"/>
              </a:rPr>
            </a:br>
            <a:r>
              <a:rPr lang="en-US">
                <a:solidFill>
                  <a:schemeClr val="bg1"/>
                </a:solidFill>
                <a:latin typeface="Calibri" panose="020F0502020204030204" pitchFamily="34" charset="0"/>
              </a:rPr>
              <a:t>(95% CI: 0.55-0.90; </a:t>
            </a:r>
            <a:r>
              <a:rPr lang="en-US" i="1">
                <a:solidFill>
                  <a:schemeClr val="bg1"/>
                </a:solidFill>
                <a:latin typeface="Calibri" panose="020F0502020204030204" pitchFamily="34" charset="0"/>
              </a:rPr>
              <a:t>P</a:t>
            </a:r>
            <a:r>
              <a:rPr lang="en-US">
                <a:solidFill>
                  <a:schemeClr val="bg1"/>
                </a:solidFill>
                <a:latin typeface="Calibri" panose="020F0502020204030204" pitchFamily="34" charset="0"/>
              </a:rPr>
              <a:t> = .0044)</a:t>
            </a:r>
          </a:p>
        </p:txBody>
      </p:sp>
      <p:grpSp>
        <p:nvGrpSpPr>
          <p:cNvPr id="12" name="Group 11">
            <a:extLst>
              <a:ext uri="{FF2B5EF4-FFF2-40B4-BE49-F238E27FC236}">
                <a16:creationId xmlns:a16="http://schemas.microsoft.com/office/drawing/2014/main" id="{DA16FB38-D78E-BFF4-441C-E3DB41F0BA4D}"/>
              </a:ext>
            </a:extLst>
          </p:cNvPr>
          <p:cNvGrpSpPr/>
          <p:nvPr/>
        </p:nvGrpSpPr>
        <p:grpSpPr>
          <a:xfrm>
            <a:off x="1729740" y="1349060"/>
            <a:ext cx="535724" cy="3060991"/>
            <a:chOff x="1729740" y="1349060"/>
            <a:chExt cx="535724" cy="3060991"/>
          </a:xfrm>
        </p:grpSpPr>
        <p:sp>
          <p:nvSpPr>
            <p:cNvPr id="6" name="TextBox 5">
              <a:extLst>
                <a:ext uri="{FF2B5EF4-FFF2-40B4-BE49-F238E27FC236}">
                  <a16:creationId xmlns:a16="http://schemas.microsoft.com/office/drawing/2014/main" id="{E0B6A1D0-7876-0D5F-5733-CAED0C1A023B}"/>
                </a:ext>
              </a:extLst>
            </p:cNvPr>
            <p:cNvSpPr txBox="1"/>
            <p:nvPr/>
          </p:nvSpPr>
          <p:spPr bwMode="auto">
            <a:xfrm>
              <a:off x="1729740" y="1349060"/>
              <a:ext cx="5357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b="0">
                  <a:solidFill>
                    <a:schemeClr val="bg1"/>
                  </a:solidFill>
                  <a:latin typeface="Calibri" panose="020F0502020204030204" pitchFamily="34" charset="0"/>
                </a:rPr>
                <a:t>100</a:t>
              </a:r>
            </a:p>
          </p:txBody>
        </p:sp>
        <p:sp>
          <p:nvSpPr>
            <p:cNvPr id="7" name="TextBox 6">
              <a:extLst>
                <a:ext uri="{FF2B5EF4-FFF2-40B4-BE49-F238E27FC236}">
                  <a16:creationId xmlns:a16="http://schemas.microsoft.com/office/drawing/2014/main" id="{29AE5B4D-D619-F4EE-D469-02E630064113}"/>
                </a:ext>
              </a:extLst>
            </p:cNvPr>
            <p:cNvSpPr txBox="1"/>
            <p:nvPr/>
          </p:nvSpPr>
          <p:spPr bwMode="auto">
            <a:xfrm>
              <a:off x="1846760" y="1890295"/>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b="0">
                  <a:solidFill>
                    <a:schemeClr val="bg1"/>
                  </a:solidFill>
                  <a:latin typeface="Calibri" panose="020F0502020204030204" pitchFamily="34" charset="0"/>
                </a:rPr>
                <a:t>80</a:t>
              </a:r>
            </a:p>
          </p:txBody>
        </p:sp>
        <p:sp>
          <p:nvSpPr>
            <p:cNvPr id="8" name="TextBox 7">
              <a:extLst>
                <a:ext uri="{FF2B5EF4-FFF2-40B4-BE49-F238E27FC236}">
                  <a16:creationId xmlns:a16="http://schemas.microsoft.com/office/drawing/2014/main" id="{2521F8A0-1D96-B8AD-34C9-D4845FD54EF9}"/>
                </a:ext>
              </a:extLst>
            </p:cNvPr>
            <p:cNvSpPr txBox="1"/>
            <p:nvPr/>
          </p:nvSpPr>
          <p:spPr bwMode="auto">
            <a:xfrm>
              <a:off x="1846760" y="2426267"/>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b="0">
                  <a:solidFill>
                    <a:schemeClr val="bg1"/>
                  </a:solidFill>
                  <a:latin typeface="Calibri" panose="020F0502020204030204" pitchFamily="34" charset="0"/>
                </a:rPr>
                <a:t>60</a:t>
              </a:r>
            </a:p>
          </p:txBody>
        </p:sp>
        <p:sp>
          <p:nvSpPr>
            <p:cNvPr id="9" name="TextBox 8">
              <a:extLst>
                <a:ext uri="{FF2B5EF4-FFF2-40B4-BE49-F238E27FC236}">
                  <a16:creationId xmlns:a16="http://schemas.microsoft.com/office/drawing/2014/main" id="{BD6C2B22-D759-398F-6A4D-0FE0A399F105}"/>
                </a:ext>
              </a:extLst>
            </p:cNvPr>
            <p:cNvSpPr txBox="1"/>
            <p:nvPr/>
          </p:nvSpPr>
          <p:spPr bwMode="auto">
            <a:xfrm>
              <a:off x="1846760" y="2967502"/>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a:solidFill>
                    <a:schemeClr val="bg1"/>
                  </a:solidFill>
                  <a:latin typeface="Calibri" panose="020F0502020204030204" pitchFamily="34" charset="0"/>
                </a:rPr>
                <a:t>4</a:t>
              </a:r>
              <a:r>
                <a:rPr lang="en-US" b="0">
                  <a:solidFill>
                    <a:schemeClr val="bg1"/>
                  </a:solidFill>
                  <a:latin typeface="Calibri" panose="020F0502020204030204" pitchFamily="34" charset="0"/>
                </a:rPr>
                <a:t>0</a:t>
              </a:r>
            </a:p>
          </p:txBody>
        </p:sp>
        <p:sp>
          <p:nvSpPr>
            <p:cNvPr id="10" name="TextBox 9">
              <a:extLst>
                <a:ext uri="{FF2B5EF4-FFF2-40B4-BE49-F238E27FC236}">
                  <a16:creationId xmlns:a16="http://schemas.microsoft.com/office/drawing/2014/main" id="{BDB4768A-4C2C-61F7-A9ED-DA7D17F24889}"/>
                </a:ext>
              </a:extLst>
            </p:cNvPr>
            <p:cNvSpPr txBox="1"/>
            <p:nvPr/>
          </p:nvSpPr>
          <p:spPr bwMode="auto">
            <a:xfrm>
              <a:off x="1846760" y="3499484"/>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b="0">
                  <a:solidFill>
                    <a:schemeClr val="bg1"/>
                  </a:solidFill>
                  <a:latin typeface="Calibri" panose="020F0502020204030204" pitchFamily="34" charset="0"/>
                </a:rPr>
                <a:t>20</a:t>
              </a:r>
            </a:p>
          </p:txBody>
        </p:sp>
        <p:sp>
          <p:nvSpPr>
            <p:cNvPr id="11" name="TextBox 10">
              <a:extLst>
                <a:ext uri="{FF2B5EF4-FFF2-40B4-BE49-F238E27FC236}">
                  <a16:creationId xmlns:a16="http://schemas.microsoft.com/office/drawing/2014/main" id="{4A900188-7013-959E-9950-CE14E0AC5834}"/>
                </a:ext>
              </a:extLst>
            </p:cNvPr>
            <p:cNvSpPr txBox="1"/>
            <p:nvPr/>
          </p:nvSpPr>
          <p:spPr bwMode="auto">
            <a:xfrm>
              <a:off x="1963779" y="4040719"/>
              <a:ext cx="3016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100000"/>
                </a:lnSpc>
                <a:spcBef>
                  <a:spcPct val="50000"/>
                </a:spcBef>
                <a:spcAft>
                  <a:spcPct val="0"/>
                </a:spcAft>
                <a:buClrTx/>
                <a:buFontTx/>
                <a:buNone/>
              </a:pPr>
              <a:r>
                <a:rPr lang="en-US" b="0">
                  <a:solidFill>
                    <a:schemeClr val="bg1"/>
                  </a:solidFill>
                  <a:latin typeface="Calibri" panose="020F0502020204030204" pitchFamily="34" charset="0"/>
                </a:rPr>
                <a:t>0</a:t>
              </a:r>
            </a:p>
          </p:txBody>
        </p:sp>
      </p:grpSp>
      <p:sp>
        <p:nvSpPr>
          <p:cNvPr id="13" name="TextBox 12">
            <a:extLst>
              <a:ext uri="{FF2B5EF4-FFF2-40B4-BE49-F238E27FC236}">
                <a16:creationId xmlns:a16="http://schemas.microsoft.com/office/drawing/2014/main" id="{4E8C355C-17B0-57E0-2DEC-A1886E4690A4}"/>
              </a:ext>
            </a:extLst>
          </p:cNvPr>
          <p:cNvSpPr txBox="1"/>
          <p:nvPr/>
        </p:nvSpPr>
        <p:spPr bwMode="auto">
          <a:xfrm>
            <a:off x="342425" y="4489483"/>
            <a:ext cx="1843582"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r">
              <a:lnSpc>
                <a:spcPct val="90000"/>
              </a:lnSpc>
              <a:spcAft>
                <a:spcPct val="0"/>
              </a:spcAft>
              <a:buClrTx/>
              <a:buFontTx/>
              <a:buNone/>
            </a:pPr>
            <a:r>
              <a:rPr lang="en-US" sz="1600" b="1">
                <a:solidFill>
                  <a:schemeClr val="bg1"/>
                </a:solidFill>
                <a:latin typeface="Calibri" panose="020F0502020204030204" pitchFamily="34" charset="0"/>
              </a:rPr>
              <a:t>Patients Still at Risk</a:t>
            </a:r>
          </a:p>
          <a:p>
            <a:pPr algn="r">
              <a:lnSpc>
                <a:spcPct val="90000"/>
              </a:lnSpc>
              <a:spcAft>
                <a:spcPct val="0"/>
              </a:spcAft>
              <a:buClrTx/>
              <a:buFontTx/>
              <a:buNone/>
            </a:pPr>
            <a:r>
              <a:rPr lang="en-US" sz="1600" b="1">
                <a:solidFill>
                  <a:schemeClr val="accent1"/>
                </a:solidFill>
                <a:latin typeface="Calibri" panose="020F0502020204030204" pitchFamily="34" charset="0"/>
              </a:rPr>
              <a:t>T-</a:t>
            </a:r>
            <a:r>
              <a:rPr lang="en-US" sz="1600" b="1" err="1">
                <a:solidFill>
                  <a:schemeClr val="accent1"/>
                </a:solidFill>
                <a:latin typeface="Calibri" panose="020F0502020204030204" pitchFamily="34" charset="0"/>
              </a:rPr>
              <a:t>DXd</a:t>
            </a:r>
            <a:endParaRPr lang="en-US" sz="1600" b="1">
              <a:solidFill>
                <a:schemeClr val="accent1"/>
              </a:solidFill>
              <a:latin typeface="Calibri" panose="020F0502020204030204" pitchFamily="34" charset="0"/>
            </a:endParaRPr>
          </a:p>
          <a:p>
            <a:pPr algn="r">
              <a:lnSpc>
                <a:spcPct val="90000"/>
              </a:lnSpc>
              <a:spcAft>
                <a:spcPct val="0"/>
              </a:spcAft>
              <a:buClrTx/>
              <a:buFontTx/>
              <a:buNone/>
            </a:pPr>
            <a:r>
              <a:rPr lang="en-US" sz="1600" b="1">
                <a:solidFill>
                  <a:schemeClr val="accent3"/>
                </a:solidFill>
                <a:latin typeface="Calibri" panose="020F0502020204030204" pitchFamily="34" charset="0"/>
              </a:rPr>
              <a:t>RAM + PTX</a:t>
            </a:r>
          </a:p>
        </p:txBody>
      </p:sp>
      <p:grpSp>
        <p:nvGrpSpPr>
          <p:cNvPr id="29" name="Group 28">
            <a:extLst>
              <a:ext uri="{FF2B5EF4-FFF2-40B4-BE49-F238E27FC236}">
                <a16:creationId xmlns:a16="http://schemas.microsoft.com/office/drawing/2014/main" id="{28AA70A7-9198-1B72-B7CD-ABA69D0855D7}"/>
              </a:ext>
            </a:extLst>
          </p:cNvPr>
          <p:cNvGrpSpPr/>
          <p:nvPr/>
        </p:nvGrpSpPr>
        <p:grpSpPr>
          <a:xfrm>
            <a:off x="2124086" y="4228151"/>
            <a:ext cx="8935610" cy="369332"/>
            <a:chOff x="2124086" y="4228151"/>
            <a:chExt cx="8935610" cy="369332"/>
          </a:xfrm>
        </p:grpSpPr>
        <p:sp>
          <p:nvSpPr>
            <p:cNvPr id="14" name="TextBox 13">
              <a:extLst>
                <a:ext uri="{FF2B5EF4-FFF2-40B4-BE49-F238E27FC236}">
                  <a16:creationId xmlns:a16="http://schemas.microsoft.com/office/drawing/2014/main" id="{ABB86BFD-4FE3-0B28-DCF0-14997132B674}"/>
                </a:ext>
              </a:extLst>
            </p:cNvPr>
            <p:cNvSpPr txBox="1"/>
            <p:nvPr/>
          </p:nvSpPr>
          <p:spPr bwMode="auto">
            <a:xfrm>
              <a:off x="2124086" y="4228151"/>
              <a:ext cx="301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0</a:t>
              </a:r>
            </a:p>
          </p:txBody>
        </p:sp>
        <p:sp>
          <p:nvSpPr>
            <p:cNvPr id="15" name="TextBox 14">
              <a:extLst>
                <a:ext uri="{FF2B5EF4-FFF2-40B4-BE49-F238E27FC236}">
                  <a16:creationId xmlns:a16="http://schemas.microsoft.com/office/drawing/2014/main" id="{28657CCC-AE6F-5F8C-9D0B-D7192AB70A62}"/>
                </a:ext>
              </a:extLst>
            </p:cNvPr>
            <p:cNvSpPr txBox="1"/>
            <p:nvPr/>
          </p:nvSpPr>
          <p:spPr bwMode="auto">
            <a:xfrm>
              <a:off x="2740671" y="4228151"/>
              <a:ext cx="301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3</a:t>
              </a:r>
            </a:p>
          </p:txBody>
        </p:sp>
        <p:sp>
          <p:nvSpPr>
            <p:cNvPr id="16" name="TextBox 15">
              <a:extLst>
                <a:ext uri="{FF2B5EF4-FFF2-40B4-BE49-F238E27FC236}">
                  <a16:creationId xmlns:a16="http://schemas.microsoft.com/office/drawing/2014/main" id="{C97B0066-8B46-934F-76C6-9E56DADD8C30}"/>
                </a:ext>
              </a:extLst>
            </p:cNvPr>
            <p:cNvSpPr txBox="1"/>
            <p:nvPr/>
          </p:nvSpPr>
          <p:spPr bwMode="auto">
            <a:xfrm>
              <a:off x="3357256" y="4228151"/>
              <a:ext cx="301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6</a:t>
              </a:r>
            </a:p>
          </p:txBody>
        </p:sp>
        <p:sp>
          <p:nvSpPr>
            <p:cNvPr id="17" name="TextBox 16">
              <a:extLst>
                <a:ext uri="{FF2B5EF4-FFF2-40B4-BE49-F238E27FC236}">
                  <a16:creationId xmlns:a16="http://schemas.microsoft.com/office/drawing/2014/main" id="{A0E34835-E139-EF4B-424D-8A82596DF735}"/>
                </a:ext>
              </a:extLst>
            </p:cNvPr>
            <p:cNvSpPr txBox="1"/>
            <p:nvPr/>
          </p:nvSpPr>
          <p:spPr bwMode="auto">
            <a:xfrm>
              <a:off x="3961784" y="4228151"/>
              <a:ext cx="301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9</a:t>
              </a:r>
            </a:p>
          </p:txBody>
        </p:sp>
        <p:sp>
          <p:nvSpPr>
            <p:cNvPr id="18" name="TextBox 17">
              <a:extLst>
                <a:ext uri="{FF2B5EF4-FFF2-40B4-BE49-F238E27FC236}">
                  <a16:creationId xmlns:a16="http://schemas.microsoft.com/office/drawing/2014/main" id="{56F89AF4-6AEF-1746-CCA9-5DA8DEEC6650}"/>
                </a:ext>
              </a:extLst>
            </p:cNvPr>
            <p:cNvSpPr txBox="1"/>
            <p:nvPr/>
          </p:nvSpPr>
          <p:spPr bwMode="auto">
            <a:xfrm>
              <a:off x="4519860"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12</a:t>
              </a:r>
            </a:p>
          </p:txBody>
        </p:sp>
        <p:sp>
          <p:nvSpPr>
            <p:cNvPr id="19" name="TextBox 18">
              <a:extLst>
                <a:ext uri="{FF2B5EF4-FFF2-40B4-BE49-F238E27FC236}">
                  <a16:creationId xmlns:a16="http://schemas.microsoft.com/office/drawing/2014/main" id="{585FC930-F796-0219-627C-356CF3FEF460}"/>
                </a:ext>
              </a:extLst>
            </p:cNvPr>
            <p:cNvSpPr txBox="1"/>
            <p:nvPr/>
          </p:nvSpPr>
          <p:spPr bwMode="auto">
            <a:xfrm>
              <a:off x="5136445"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15</a:t>
              </a:r>
            </a:p>
          </p:txBody>
        </p:sp>
        <p:sp>
          <p:nvSpPr>
            <p:cNvPr id="20" name="TextBox 19">
              <a:extLst>
                <a:ext uri="{FF2B5EF4-FFF2-40B4-BE49-F238E27FC236}">
                  <a16:creationId xmlns:a16="http://schemas.microsoft.com/office/drawing/2014/main" id="{ADE8EA32-046E-558E-C2DB-6044E9E0D5CF}"/>
                </a:ext>
              </a:extLst>
            </p:cNvPr>
            <p:cNvSpPr txBox="1"/>
            <p:nvPr/>
          </p:nvSpPr>
          <p:spPr bwMode="auto">
            <a:xfrm>
              <a:off x="5742898"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18</a:t>
              </a:r>
            </a:p>
          </p:txBody>
        </p:sp>
        <p:sp>
          <p:nvSpPr>
            <p:cNvPr id="21" name="TextBox 20">
              <a:extLst>
                <a:ext uri="{FF2B5EF4-FFF2-40B4-BE49-F238E27FC236}">
                  <a16:creationId xmlns:a16="http://schemas.microsoft.com/office/drawing/2014/main" id="{9A9A4EDB-E002-0D8F-C8D3-BDBE25CF9696}"/>
                </a:ext>
              </a:extLst>
            </p:cNvPr>
            <p:cNvSpPr txBox="1"/>
            <p:nvPr/>
          </p:nvSpPr>
          <p:spPr bwMode="auto">
            <a:xfrm>
              <a:off x="6359483"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21</a:t>
              </a:r>
            </a:p>
          </p:txBody>
        </p:sp>
        <p:sp>
          <p:nvSpPr>
            <p:cNvPr id="22" name="TextBox 21">
              <a:extLst>
                <a:ext uri="{FF2B5EF4-FFF2-40B4-BE49-F238E27FC236}">
                  <a16:creationId xmlns:a16="http://schemas.microsoft.com/office/drawing/2014/main" id="{6BBE8A01-F030-3E4D-F1FF-1155EB8BEC06}"/>
                </a:ext>
              </a:extLst>
            </p:cNvPr>
            <p:cNvSpPr txBox="1"/>
            <p:nvPr/>
          </p:nvSpPr>
          <p:spPr bwMode="auto">
            <a:xfrm>
              <a:off x="6976068"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24</a:t>
              </a:r>
            </a:p>
          </p:txBody>
        </p:sp>
        <p:sp>
          <p:nvSpPr>
            <p:cNvPr id="23" name="TextBox 22">
              <a:extLst>
                <a:ext uri="{FF2B5EF4-FFF2-40B4-BE49-F238E27FC236}">
                  <a16:creationId xmlns:a16="http://schemas.microsoft.com/office/drawing/2014/main" id="{B2C02DEE-FD0A-85F4-29C8-29034BC52878}"/>
                </a:ext>
              </a:extLst>
            </p:cNvPr>
            <p:cNvSpPr txBox="1"/>
            <p:nvPr/>
          </p:nvSpPr>
          <p:spPr bwMode="auto">
            <a:xfrm>
              <a:off x="7580596"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27</a:t>
              </a:r>
            </a:p>
          </p:txBody>
        </p:sp>
        <p:sp>
          <p:nvSpPr>
            <p:cNvPr id="24" name="TextBox 23">
              <a:extLst>
                <a:ext uri="{FF2B5EF4-FFF2-40B4-BE49-F238E27FC236}">
                  <a16:creationId xmlns:a16="http://schemas.microsoft.com/office/drawing/2014/main" id="{EB1873BF-CE8C-045A-3483-DBAA68EC5BE3}"/>
                </a:ext>
              </a:extLst>
            </p:cNvPr>
            <p:cNvSpPr txBox="1"/>
            <p:nvPr/>
          </p:nvSpPr>
          <p:spPr bwMode="auto">
            <a:xfrm>
              <a:off x="8197181"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30</a:t>
              </a:r>
            </a:p>
          </p:txBody>
        </p:sp>
        <p:sp>
          <p:nvSpPr>
            <p:cNvPr id="25" name="TextBox 24">
              <a:extLst>
                <a:ext uri="{FF2B5EF4-FFF2-40B4-BE49-F238E27FC236}">
                  <a16:creationId xmlns:a16="http://schemas.microsoft.com/office/drawing/2014/main" id="{F87F7F31-162F-51C6-DCB5-B6C0217EDAAC}"/>
                </a:ext>
              </a:extLst>
            </p:cNvPr>
            <p:cNvSpPr txBox="1"/>
            <p:nvPr/>
          </p:nvSpPr>
          <p:spPr bwMode="auto">
            <a:xfrm>
              <a:off x="8813766"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33</a:t>
              </a:r>
            </a:p>
          </p:txBody>
        </p:sp>
        <p:sp>
          <p:nvSpPr>
            <p:cNvPr id="26" name="TextBox 25">
              <a:extLst>
                <a:ext uri="{FF2B5EF4-FFF2-40B4-BE49-F238E27FC236}">
                  <a16:creationId xmlns:a16="http://schemas.microsoft.com/office/drawing/2014/main" id="{7C809F49-3CFD-65A1-BB55-FCE79F507FF5}"/>
                </a:ext>
              </a:extLst>
            </p:cNvPr>
            <p:cNvSpPr txBox="1"/>
            <p:nvPr/>
          </p:nvSpPr>
          <p:spPr bwMode="auto">
            <a:xfrm>
              <a:off x="9407822"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36</a:t>
              </a:r>
            </a:p>
          </p:txBody>
        </p:sp>
        <p:sp>
          <p:nvSpPr>
            <p:cNvPr id="27" name="TextBox 26">
              <a:extLst>
                <a:ext uri="{FF2B5EF4-FFF2-40B4-BE49-F238E27FC236}">
                  <a16:creationId xmlns:a16="http://schemas.microsoft.com/office/drawing/2014/main" id="{53825D5B-B343-7095-2EE2-371343F0B31B}"/>
                </a:ext>
              </a:extLst>
            </p:cNvPr>
            <p:cNvSpPr txBox="1"/>
            <p:nvPr/>
          </p:nvSpPr>
          <p:spPr bwMode="auto">
            <a:xfrm>
              <a:off x="10024407"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39</a:t>
              </a:r>
            </a:p>
          </p:txBody>
        </p:sp>
        <p:sp>
          <p:nvSpPr>
            <p:cNvPr id="28" name="TextBox 27">
              <a:extLst>
                <a:ext uri="{FF2B5EF4-FFF2-40B4-BE49-F238E27FC236}">
                  <a16:creationId xmlns:a16="http://schemas.microsoft.com/office/drawing/2014/main" id="{5671B1E3-BD3B-9188-5C50-1102B70997E6}"/>
                </a:ext>
              </a:extLst>
            </p:cNvPr>
            <p:cNvSpPr txBox="1"/>
            <p:nvPr/>
          </p:nvSpPr>
          <p:spPr bwMode="auto">
            <a:xfrm>
              <a:off x="10640992" y="4228151"/>
              <a:ext cx="4187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100000"/>
                </a:lnSpc>
                <a:spcBef>
                  <a:spcPct val="50000"/>
                </a:spcBef>
                <a:spcAft>
                  <a:spcPct val="0"/>
                </a:spcAft>
                <a:buClrTx/>
                <a:buFontTx/>
                <a:buNone/>
              </a:pPr>
              <a:r>
                <a:rPr lang="en-US" b="0">
                  <a:solidFill>
                    <a:schemeClr val="bg1"/>
                  </a:solidFill>
                  <a:latin typeface="Calibri" panose="020F0502020204030204" pitchFamily="34" charset="0"/>
                </a:rPr>
                <a:t>42</a:t>
              </a:r>
            </a:p>
          </p:txBody>
        </p:sp>
      </p:grpSp>
      <p:grpSp>
        <p:nvGrpSpPr>
          <p:cNvPr id="30" name="Group 29">
            <a:extLst>
              <a:ext uri="{FF2B5EF4-FFF2-40B4-BE49-F238E27FC236}">
                <a16:creationId xmlns:a16="http://schemas.microsoft.com/office/drawing/2014/main" id="{C770F2F9-7B82-D97A-81D5-29D7A626ADDC}"/>
              </a:ext>
            </a:extLst>
          </p:cNvPr>
          <p:cNvGrpSpPr/>
          <p:nvPr/>
        </p:nvGrpSpPr>
        <p:grpSpPr>
          <a:xfrm>
            <a:off x="2026303" y="4702813"/>
            <a:ext cx="8968471" cy="535531"/>
            <a:chOff x="2026303" y="4228151"/>
            <a:chExt cx="8968471" cy="535531"/>
          </a:xfrm>
        </p:grpSpPr>
        <p:sp>
          <p:nvSpPr>
            <p:cNvPr id="31" name="TextBox 30">
              <a:extLst>
                <a:ext uri="{FF2B5EF4-FFF2-40B4-BE49-F238E27FC236}">
                  <a16:creationId xmlns:a16="http://schemas.microsoft.com/office/drawing/2014/main" id="{7A608C60-0CC9-C89C-7FC7-3CCD0FDF6865}"/>
                </a:ext>
              </a:extLst>
            </p:cNvPr>
            <p:cNvSpPr txBox="1"/>
            <p:nvPr/>
          </p:nvSpPr>
          <p:spPr bwMode="auto">
            <a:xfrm>
              <a:off x="2026303" y="4228151"/>
              <a:ext cx="497251"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246</a:t>
              </a:r>
            </a:p>
            <a:p>
              <a:pPr algn="ctr">
                <a:lnSpc>
                  <a:spcPct val="90000"/>
                </a:lnSpc>
                <a:spcAft>
                  <a:spcPct val="0"/>
                </a:spcAft>
                <a:buClrTx/>
                <a:buFontTx/>
                <a:buNone/>
              </a:pPr>
              <a:r>
                <a:rPr lang="en-US" sz="1600">
                  <a:solidFill>
                    <a:schemeClr val="bg1"/>
                  </a:solidFill>
                  <a:latin typeface="Calibri" panose="020F0502020204030204" pitchFamily="34" charset="0"/>
                </a:rPr>
                <a:t>248</a:t>
              </a:r>
              <a:endParaRPr lang="en-US" sz="1600" b="0">
                <a:solidFill>
                  <a:schemeClr val="bg1"/>
                </a:solidFill>
                <a:latin typeface="Calibri" panose="020F0502020204030204" pitchFamily="34" charset="0"/>
              </a:endParaRPr>
            </a:p>
          </p:txBody>
        </p:sp>
        <p:sp>
          <p:nvSpPr>
            <p:cNvPr id="32" name="TextBox 31">
              <a:extLst>
                <a:ext uri="{FF2B5EF4-FFF2-40B4-BE49-F238E27FC236}">
                  <a16:creationId xmlns:a16="http://schemas.microsoft.com/office/drawing/2014/main" id="{39EE5B54-055E-D114-C2FB-1A308D0F4942}"/>
                </a:ext>
              </a:extLst>
            </p:cNvPr>
            <p:cNvSpPr txBox="1"/>
            <p:nvPr/>
          </p:nvSpPr>
          <p:spPr bwMode="auto">
            <a:xfrm>
              <a:off x="2642888" y="4228151"/>
              <a:ext cx="497251"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219</a:t>
              </a:r>
            </a:p>
            <a:p>
              <a:pPr algn="ctr">
                <a:lnSpc>
                  <a:spcPct val="90000"/>
                </a:lnSpc>
                <a:spcAft>
                  <a:spcPct val="0"/>
                </a:spcAft>
                <a:buClrTx/>
                <a:buFontTx/>
                <a:buNone/>
              </a:pPr>
              <a:r>
                <a:rPr lang="en-US" sz="1600">
                  <a:solidFill>
                    <a:schemeClr val="bg1"/>
                  </a:solidFill>
                  <a:latin typeface="Calibri" panose="020F0502020204030204" pitchFamily="34" charset="0"/>
                </a:rPr>
                <a:t>204</a:t>
              </a:r>
              <a:endParaRPr lang="en-US" sz="1600" b="0">
                <a:solidFill>
                  <a:schemeClr val="bg1"/>
                </a:solidFill>
                <a:latin typeface="Calibri" panose="020F0502020204030204" pitchFamily="34" charset="0"/>
              </a:endParaRPr>
            </a:p>
          </p:txBody>
        </p:sp>
        <p:sp>
          <p:nvSpPr>
            <p:cNvPr id="33" name="TextBox 32">
              <a:extLst>
                <a:ext uri="{FF2B5EF4-FFF2-40B4-BE49-F238E27FC236}">
                  <a16:creationId xmlns:a16="http://schemas.microsoft.com/office/drawing/2014/main" id="{75FDF385-A0C0-5D1C-5154-E6FB4610B79E}"/>
                </a:ext>
              </a:extLst>
            </p:cNvPr>
            <p:cNvSpPr txBox="1"/>
            <p:nvPr/>
          </p:nvSpPr>
          <p:spPr bwMode="auto">
            <a:xfrm>
              <a:off x="3259473" y="4228151"/>
              <a:ext cx="497251"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185</a:t>
              </a:r>
            </a:p>
            <a:p>
              <a:pPr algn="ctr">
                <a:lnSpc>
                  <a:spcPct val="90000"/>
                </a:lnSpc>
                <a:spcAft>
                  <a:spcPct val="0"/>
                </a:spcAft>
                <a:buClrTx/>
                <a:buFontTx/>
                <a:buNone/>
              </a:pPr>
              <a:r>
                <a:rPr lang="en-US" sz="1600">
                  <a:solidFill>
                    <a:schemeClr val="bg1"/>
                  </a:solidFill>
                  <a:latin typeface="Calibri" panose="020F0502020204030204" pitchFamily="34" charset="0"/>
                </a:rPr>
                <a:t>150</a:t>
              </a:r>
              <a:endParaRPr lang="en-US" sz="1600" b="0">
                <a:solidFill>
                  <a:schemeClr val="bg1"/>
                </a:solidFill>
                <a:latin typeface="Calibri" panose="020F0502020204030204" pitchFamily="34" charset="0"/>
              </a:endParaRPr>
            </a:p>
          </p:txBody>
        </p:sp>
        <p:sp>
          <p:nvSpPr>
            <p:cNvPr id="34" name="TextBox 33">
              <a:extLst>
                <a:ext uri="{FF2B5EF4-FFF2-40B4-BE49-F238E27FC236}">
                  <a16:creationId xmlns:a16="http://schemas.microsoft.com/office/drawing/2014/main" id="{0D13F440-E624-D210-5393-A64CCF205E86}"/>
                </a:ext>
              </a:extLst>
            </p:cNvPr>
            <p:cNvSpPr txBox="1"/>
            <p:nvPr/>
          </p:nvSpPr>
          <p:spPr bwMode="auto">
            <a:xfrm>
              <a:off x="3864001" y="4228151"/>
              <a:ext cx="497251"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134</a:t>
              </a:r>
            </a:p>
            <a:p>
              <a:pPr algn="ctr">
                <a:lnSpc>
                  <a:spcPct val="90000"/>
                </a:lnSpc>
                <a:spcAft>
                  <a:spcPct val="0"/>
                </a:spcAft>
                <a:buClrTx/>
                <a:buFontTx/>
                <a:buNone/>
              </a:pPr>
              <a:r>
                <a:rPr lang="en-US" sz="1600">
                  <a:solidFill>
                    <a:schemeClr val="bg1"/>
                  </a:solidFill>
                  <a:latin typeface="Calibri" panose="020F0502020204030204" pitchFamily="34" charset="0"/>
                </a:rPr>
                <a:t>109</a:t>
              </a:r>
              <a:endParaRPr lang="en-US" sz="1600" b="0">
                <a:solidFill>
                  <a:schemeClr val="bg1"/>
                </a:solidFill>
                <a:latin typeface="Calibri" panose="020F0502020204030204" pitchFamily="34" charset="0"/>
              </a:endParaRPr>
            </a:p>
          </p:txBody>
        </p:sp>
        <p:sp>
          <p:nvSpPr>
            <p:cNvPr id="35" name="TextBox 34">
              <a:extLst>
                <a:ext uri="{FF2B5EF4-FFF2-40B4-BE49-F238E27FC236}">
                  <a16:creationId xmlns:a16="http://schemas.microsoft.com/office/drawing/2014/main" id="{C70B50D2-5E7A-28F9-B6CB-87B05801D0F9}"/>
                </a:ext>
              </a:extLst>
            </p:cNvPr>
            <p:cNvSpPr txBox="1"/>
            <p:nvPr/>
          </p:nvSpPr>
          <p:spPr bwMode="auto">
            <a:xfrm>
              <a:off x="4532684"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94</a:t>
              </a:r>
            </a:p>
            <a:p>
              <a:pPr algn="ctr">
                <a:lnSpc>
                  <a:spcPct val="90000"/>
                </a:lnSpc>
                <a:spcAft>
                  <a:spcPct val="0"/>
                </a:spcAft>
                <a:buClrTx/>
                <a:buFontTx/>
                <a:buNone/>
              </a:pPr>
              <a:r>
                <a:rPr lang="en-US" sz="1600">
                  <a:solidFill>
                    <a:schemeClr val="bg1"/>
                  </a:solidFill>
                  <a:latin typeface="Calibri" panose="020F0502020204030204" pitchFamily="34" charset="0"/>
                </a:rPr>
                <a:t>76</a:t>
              </a:r>
              <a:endParaRPr lang="en-US" sz="1600" b="0">
                <a:solidFill>
                  <a:schemeClr val="bg1"/>
                </a:solidFill>
                <a:latin typeface="Calibri" panose="020F0502020204030204" pitchFamily="34" charset="0"/>
              </a:endParaRPr>
            </a:p>
          </p:txBody>
        </p:sp>
        <p:sp>
          <p:nvSpPr>
            <p:cNvPr id="36" name="TextBox 35">
              <a:extLst>
                <a:ext uri="{FF2B5EF4-FFF2-40B4-BE49-F238E27FC236}">
                  <a16:creationId xmlns:a16="http://schemas.microsoft.com/office/drawing/2014/main" id="{7842342B-9D05-5173-AB03-929D437B3214}"/>
                </a:ext>
              </a:extLst>
            </p:cNvPr>
            <p:cNvSpPr txBox="1"/>
            <p:nvPr/>
          </p:nvSpPr>
          <p:spPr bwMode="auto">
            <a:xfrm>
              <a:off x="5149269"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65</a:t>
              </a:r>
            </a:p>
            <a:p>
              <a:pPr algn="ctr">
                <a:lnSpc>
                  <a:spcPct val="90000"/>
                </a:lnSpc>
                <a:spcAft>
                  <a:spcPct val="0"/>
                </a:spcAft>
                <a:buClrTx/>
                <a:buFontTx/>
                <a:buNone/>
              </a:pPr>
              <a:r>
                <a:rPr lang="en-US" sz="1600">
                  <a:solidFill>
                    <a:schemeClr val="bg1"/>
                  </a:solidFill>
                  <a:latin typeface="Calibri" panose="020F0502020204030204" pitchFamily="34" charset="0"/>
                </a:rPr>
                <a:t>52</a:t>
              </a:r>
              <a:endParaRPr lang="en-US" sz="1600" b="0">
                <a:solidFill>
                  <a:schemeClr val="bg1"/>
                </a:solidFill>
                <a:latin typeface="Calibri" panose="020F0502020204030204" pitchFamily="34" charset="0"/>
              </a:endParaRPr>
            </a:p>
          </p:txBody>
        </p:sp>
        <p:sp>
          <p:nvSpPr>
            <p:cNvPr id="37" name="TextBox 36">
              <a:extLst>
                <a:ext uri="{FF2B5EF4-FFF2-40B4-BE49-F238E27FC236}">
                  <a16:creationId xmlns:a16="http://schemas.microsoft.com/office/drawing/2014/main" id="{220985B4-6902-3A0C-4E35-7718CB525D88}"/>
                </a:ext>
              </a:extLst>
            </p:cNvPr>
            <p:cNvSpPr txBox="1"/>
            <p:nvPr/>
          </p:nvSpPr>
          <p:spPr bwMode="auto">
            <a:xfrm>
              <a:off x="5755722"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45</a:t>
              </a:r>
            </a:p>
            <a:p>
              <a:pPr algn="ctr">
                <a:lnSpc>
                  <a:spcPct val="90000"/>
                </a:lnSpc>
                <a:spcAft>
                  <a:spcPct val="0"/>
                </a:spcAft>
                <a:buClrTx/>
                <a:buFontTx/>
                <a:buNone/>
              </a:pPr>
              <a:r>
                <a:rPr lang="en-US" sz="1600">
                  <a:solidFill>
                    <a:schemeClr val="bg1"/>
                  </a:solidFill>
                  <a:latin typeface="Calibri" panose="020F0502020204030204" pitchFamily="34" charset="0"/>
                </a:rPr>
                <a:t>36</a:t>
              </a:r>
              <a:endParaRPr lang="en-US" sz="1600" b="0">
                <a:solidFill>
                  <a:schemeClr val="bg1"/>
                </a:solidFill>
                <a:latin typeface="Calibri" panose="020F0502020204030204" pitchFamily="34" charset="0"/>
              </a:endParaRPr>
            </a:p>
          </p:txBody>
        </p:sp>
        <p:sp>
          <p:nvSpPr>
            <p:cNvPr id="38" name="TextBox 37">
              <a:extLst>
                <a:ext uri="{FF2B5EF4-FFF2-40B4-BE49-F238E27FC236}">
                  <a16:creationId xmlns:a16="http://schemas.microsoft.com/office/drawing/2014/main" id="{61D6FA6B-93DC-FE51-C342-EA18885980F7}"/>
                </a:ext>
              </a:extLst>
            </p:cNvPr>
            <p:cNvSpPr txBox="1"/>
            <p:nvPr/>
          </p:nvSpPr>
          <p:spPr bwMode="auto">
            <a:xfrm>
              <a:off x="6372307"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30</a:t>
              </a:r>
            </a:p>
            <a:p>
              <a:pPr algn="ctr">
                <a:lnSpc>
                  <a:spcPct val="90000"/>
                </a:lnSpc>
                <a:spcAft>
                  <a:spcPct val="0"/>
                </a:spcAft>
                <a:buClrTx/>
                <a:buFontTx/>
                <a:buNone/>
              </a:pPr>
              <a:r>
                <a:rPr lang="en-US" sz="1600">
                  <a:solidFill>
                    <a:schemeClr val="bg1"/>
                  </a:solidFill>
                  <a:latin typeface="Calibri" panose="020F0502020204030204" pitchFamily="34" charset="0"/>
                </a:rPr>
                <a:t>18</a:t>
              </a:r>
              <a:endParaRPr lang="en-US" sz="1600" b="0">
                <a:solidFill>
                  <a:schemeClr val="bg1"/>
                </a:solidFill>
                <a:latin typeface="Calibri" panose="020F0502020204030204" pitchFamily="34" charset="0"/>
              </a:endParaRPr>
            </a:p>
          </p:txBody>
        </p:sp>
        <p:sp>
          <p:nvSpPr>
            <p:cNvPr id="39" name="TextBox 38">
              <a:extLst>
                <a:ext uri="{FF2B5EF4-FFF2-40B4-BE49-F238E27FC236}">
                  <a16:creationId xmlns:a16="http://schemas.microsoft.com/office/drawing/2014/main" id="{070A8BD4-A0E3-D179-E714-D8CEF04A070D}"/>
                </a:ext>
              </a:extLst>
            </p:cNvPr>
            <p:cNvSpPr txBox="1"/>
            <p:nvPr/>
          </p:nvSpPr>
          <p:spPr bwMode="auto">
            <a:xfrm>
              <a:off x="6988892"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21</a:t>
              </a:r>
            </a:p>
            <a:p>
              <a:pPr algn="ctr">
                <a:lnSpc>
                  <a:spcPct val="90000"/>
                </a:lnSpc>
                <a:spcAft>
                  <a:spcPct val="0"/>
                </a:spcAft>
                <a:buClrTx/>
                <a:buFontTx/>
                <a:buNone/>
              </a:pPr>
              <a:r>
                <a:rPr lang="en-US" sz="1600">
                  <a:solidFill>
                    <a:schemeClr val="bg1"/>
                  </a:solidFill>
                  <a:latin typeface="Calibri" panose="020F0502020204030204" pitchFamily="34" charset="0"/>
                </a:rPr>
                <a:t>9</a:t>
              </a:r>
              <a:endParaRPr lang="en-US" sz="1600" b="0">
                <a:solidFill>
                  <a:schemeClr val="bg1"/>
                </a:solidFill>
                <a:latin typeface="Calibri" panose="020F0502020204030204" pitchFamily="34" charset="0"/>
              </a:endParaRPr>
            </a:p>
          </p:txBody>
        </p:sp>
        <p:sp>
          <p:nvSpPr>
            <p:cNvPr id="40" name="TextBox 39">
              <a:extLst>
                <a:ext uri="{FF2B5EF4-FFF2-40B4-BE49-F238E27FC236}">
                  <a16:creationId xmlns:a16="http://schemas.microsoft.com/office/drawing/2014/main" id="{908713B8-BE50-5B6D-CF17-0C7D459EE2E8}"/>
                </a:ext>
              </a:extLst>
            </p:cNvPr>
            <p:cNvSpPr txBox="1"/>
            <p:nvPr/>
          </p:nvSpPr>
          <p:spPr bwMode="auto">
            <a:xfrm>
              <a:off x="7593420" y="4228151"/>
              <a:ext cx="393056"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12</a:t>
              </a:r>
            </a:p>
            <a:p>
              <a:pPr algn="ctr">
                <a:lnSpc>
                  <a:spcPct val="90000"/>
                </a:lnSpc>
                <a:spcAft>
                  <a:spcPct val="0"/>
                </a:spcAft>
                <a:buClrTx/>
                <a:buFontTx/>
                <a:buNone/>
              </a:pPr>
              <a:r>
                <a:rPr lang="en-US" sz="1600">
                  <a:solidFill>
                    <a:schemeClr val="bg1"/>
                  </a:solidFill>
                  <a:latin typeface="Calibri" panose="020F0502020204030204" pitchFamily="34" charset="0"/>
                </a:rPr>
                <a:t>4</a:t>
              </a:r>
              <a:endParaRPr lang="en-US" sz="1600" b="0">
                <a:solidFill>
                  <a:schemeClr val="bg1"/>
                </a:solidFill>
                <a:latin typeface="Calibri" panose="020F0502020204030204" pitchFamily="34" charset="0"/>
              </a:endParaRPr>
            </a:p>
          </p:txBody>
        </p:sp>
        <p:sp>
          <p:nvSpPr>
            <p:cNvPr id="41" name="TextBox 40">
              <a:extLst>
                <a:ext uri="{FF2B5EF4-FFF2-40B4-BE49-F238E27FC236}">
                  <a16:creationId xmlns:a16="http://schemas.microsoft.com/office/drawing/2014/main" id="{21BC4866-6E46-994A-9687-53DAB147155C}"/>
                </a:ext>
              </a:extLst>
            </p:cNvPr>
            <p:cNvSpPr txBox="1"/>
            <p:nvPr/>
          </p:nvSpPr>
          <p:spPr bwMode="auto">
            <a:xfrm>
              <a:off x="8262102" y="4228151"/>
              <a:ext cx="2888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2</a:t>
              </a:r>
            </a:p>
            <a:p>
              <a:pPr algn="ctr">
                <a:lnSpc>
                  <a:spcPct val="90000"/>
                </a:lnSpc>
                <a:spcAft>
                  <a:spcPct val="0"/>
                </a:spcAft>
                <a:buClrTx/>
                <a:buFontTx/>
                <a:buNone/>
              </a:pPr>
              <a:r>
                <a:rPr lang="en-US" sz="1600">
                  <a:solidFill>
                    <a:schemeClr val="bg1"/>
                  </a:solidFill>
                  <a:latin typeface="Calibri" panose="020F0502020204030204" pitchFamily="34" charset="0"/>
                </a:rPr>
                <a:t>3</a:t>
              </a:r>
              <a:endParaRPr lang="en-US" sz="1600" b="0">
                <a:solidFill>
                  <a:schemeClr val="bg1"/>
                </a:solidFill>
                <a:latin typeface="Calibri" panose="020F0502020204030204" pitchFamily="34" charset="0"/>
              </a:endParaRPr>
            </a:p>
          </p:txBody>
        </p:sp>
        <p:sp>
          <p:nvSpPr>
            <p:cNvPr id="42" name="TextBox 41">
              <a:extLst>
                <a:ext uri="{FF2B5EF4-FFF2-40B4-BE49-F238E27FC236}">
                  <a16:creationId xmlns:a16="http://schemas.microsoft.com/office/drawing/2014/main" id="{29DA411F-FE82-16C1-9A68-346578EF9426}"/>
                </a:ext>
              </a:extLst>
            </p:cNvPr>
            <p:cNvSpPr txBox="1"/>
            <p:nvPr/>
          </p:nvSpPr>
          <p:spPr bwMode="auto">
            <a:xfrm>
              <a:off x="8878687" y="4228151"/>
              <a:ext cx="2888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a:t>
              </a:r>
            </a:p>
            <a:p>
              <a:pPr algn="ctr">
                <a:lnSpc>
                  <a:spcPct val="90000"/>
                </a:lnSpc>
                <a:spcAft>
                  <a:spcPct val="0"/>
                </a:spcAft>
                <a:buClrTx/>
                <a:buFontTx/>
                <a:buNone/>
              </a:pPr>
              <a:r>
                <a:rPr lang="en-US" sz="1600">
                  <a:solidFill>
                    <a:schemeClr val="bg1"/>
                  </a:solidFill>
                  <a:latin typeface="Calibri" panose="020F0502020204030204" pitchFamily="34" charset="0"/>
                </a:rPr>
                <a:t>3</a:t>
              </a:r>
              <a:endParaRPr lang="en-US" sz="1600" b="0">
                <a:solidFill>
                  <a:schemeClr val="bg1"/>
                </a:solidFill>
                <a:latin typeface="Calibri" panose="020F0502020204030204" pitchFamily="34" charset="0"/>
              </a:endParaRPr>
            </a:p>
          </p:txBody>
        </p:sp>
        <p:sp>
          <p:nvSpPr>
            <p:cNvPr id="43" name="TextBox 42">
              <a:extLst>
                <a:ext uri="{FF2B5EF4-FFF2-40B4-BE49-F238E27FC236}">
                  <a16:creationId xmlns:a16="http://schemas.microsoft.com/office/drawing/2014/main" id="{25A98197-E038-5348-6A34-5460A108FD7D}"/>
                </a:ext>
              </a:extLst>
            </p:cNvPr>
            <p:cNvSpPr txBox="1"/>
            <p:nvPr/>
          </p:nvSpPr>
          <p:spPr bwMode="auto">
            <a:xfrm>
              <a:off x="9472743" y="4228151"/>
              <a:ext cx="2888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a:t>
              </a:r>
            </a:p>
            <a:p>
              <a:pPr algn="ctr">
                <a:lnSpc>
                  <a:spcPct val="90000"/>
                </a:lnSpc>
                <a:spcAft>
                  <a:spcPct val="0"/>
                </a:spcAft>
                <a:buClrTx/>
                <a:buFontTx/>
                <a:buNone/>
              </a:pPr>
              <a:r>
                <a:rPr lang="en-US" sz="1600">
                  <a:solidFill>
                    <a:schemeClr val="bg1"/>
                  </a:solidFill>
                  <a:latin typeface="Calibri" panose="020F0502020204030204" pitchFamily="34" charset="0"/>
                </a:rPr>
                <a:t>0</a:t>
              </a:r>
              <a:endParaRPr lang="en-US" sz="1600" b="0">
                <a:solidFill>
                  <a:schemeClr val="bg1"/>
                </a:solidFill>
                <a:latin typeface="Calibri" panose="020F0502020204030204" pitchFamily="34" charset="0"/>
              </a:endParaRPr>
            </a:p>
          </p:txBody>
        </p:sp>
        <p:sp>
          <p:nvSpPr>
            <p:cNvPr id="44" name="TextBox 43">
              <a:extLst>
                <a:ext uri="{FF2B5EF4-FFF2-40B4-BE49-F238E27FC236}">
                  <a16:creationId xmlns:a16="http://schemas.microsoft.com/office/drawing/2014/main" id="{243B57C2-ADBB-8A62-7A62-B7266A4F44A4}"/>
                </a:ext>
              </a:extLst>
            </p:cNvPr>
            <p:cNvSpPr txBox="1"/>
            <p:nvPr/>
          </p:nvSpPr>
          <p:spPr bwMode="auto">
            <a:xfrm>
              <a:off x="10089328" y="4228151"/>
              <a:ext cx="288861"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1</a:t>
              </a:r>
            </a:p>
          </p:txBody>
        </p:sp>
        <p:sp>
          <p:nvSpPr>
            <p:cNvPr id="45" name="TextBox 44">
              <a:extLst>
                <a:ext uri="{FF2B5EF4-FFF2-40B4-BE49-F238E27FC236}">
                  <a16:creationId xmlns:a16="http://schemas.microsoft.com/office/drawing/2014/main" id="{41D0E3F9-1EE8-0854-3CDB-E89432682AF2}"/>
                </a:ext>
              </a:extLst>
            </p:cNvPr>
            <p:cNvSpPr txBox="1"/>
            <p:nvPr/>
          </p:nvSpPr>
          <p:spPr bwMode="auto">
            <a:xfrm>
              <a:off x="10705913" y="4228151"/>
              <a:ext cx="288861"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ctr">
                <a:lnSpc>
                  <a:spcPct val="90000"/>
                </a:lnSpc>
                <a:spcAft>
                  <a:spcPct val="0"/>
                </a:spcAft>
                <a:buClrTx/>
                <a:buFontTx/>
                <a:buNone/>
              </a:pPr>
              <a:r>
                <a:rPr lang="en-US" sz="1600" b="0">
                  <a:solidFill>
                    <a:schemeClr val="bg1"/>
                  </a:solidFill>
                  <a:latin typeface="Calibri" panose="020F0502020204030204" pitchFamily="34" charset="0"/>
                </a:rPr>
                <a:t>0</a:t>
              </a:r>
            </a:p>
          </p:txBody>
        </p:sp>
      </p:grpSp>
      <p:sp>
        <p:nvSpPr>
          <p:cNvPr id="47" name="TextBox 46">
            <a:extLst>
              <a:ext uri="{FF2B5EF4-FFF2-40B4-BE49-F238E27FC236}">
                <a16:creationId xmlns:a16="http://schemas.microsoft.com/office/drawing/2014/main" id="{E521D29D-F0DF-7C9F-33C2-46387DE165AA}"/>
              </a:ext>
            </a:extLst>
          </p:cNvPr>
          <p:cNvSpPr txBox="1"/>
          <p:nvPr/>
        </p:nvSpPr>
        <p:spPr bwMode="auto">
          <a:xfrm>
            <a:off x="5372385" y="1472152"/>
            <a:ext cx="974947" cy="923330"/>
          </a:xfrm>
          <a:prstGeom prst="rect">
            <a:avLst/>
          </a:prstGeom>
          <a:solidFill>
            <a:schemeClr val="accent1"/>
          </a:solidFill>
          <a:ln>
            <a:noFill/>
          </a:ln>
        </p:spPr>
        <p:txBody>
          <a:bodyPr wrap="none" rtlCol="0">
            <a:spAutoFit/>
          </a:bodyPr>
          <a:lstStyle/>
          <a:p>
            <a:pPr algn="ctr">
              <a:lnSpc>
                <a:spcPct val="100000"/>
              </a:lnSpc>
              <a:spcBef>
                <a:spcPct val="50000"/>
              </a:spcBef>
              <a:spcAft>
                <a:spcPct val="0"/>
              </a:spcAft>
              <a:buClrTx/>
              <a:buFontTx/>
              <a:buNone/>
            </a:pPr>
            <a:r>
              <a:rPr lang="en-US" b="1">
                <a:latin typeface="Calibri" panose="020F0502020204030204" pitchFamily="34" charset="0"/>
              </a:rPr>
              <a:t>T-</a:t>
            </a:r>
            <a:r>
              <a:rPr lang="en-US" b="1" err="1">
                <a:latin typeface="Calibri" panose="020F0502020204030204" pitchFamily="34" charset="0"/>
              </a:rPr>
              <a:t>DXd</a:t>
            </a:r>
            <a:r>
              <a:rPr lang="en-US" b="1">
                <a:latin typeface="Calibri" panose="020F0502020204030204" pitchFamily="34" charset="0"/>
              </a:rPr>
              <a:t/>
            </a:r>
            <a:br>
              <a:rPr lang="en-US" b="1">
                <a:latin typeface="Calibri" panose="020F0502020204030204" pitchFamily="34" charset="0"/>
              </a:rPr>
            </a:br>
            <a:r>
              <a:rPr lang="en-US" b="1" err="1">
                <a:latin typeface="Calibri" panose="020F0502020204030204" pitchFamily="34" charset="0"/>
              </a:rPr>
              <a:t>mOS</a:t>
            </a:r>
            <a:r>
              <a:rPr lang="en-US" b="1">
                <a:latin typeface="Calibri" panose="020F0502020204030204" pitchFamily="34" charset="0"/>
              </a:rPr>
              <a:t>:</a:t>
            </a:r>
            <a:br>
              <a:rPr lang="en-US" b="1">
                <a:latin typeface="Calibri" panose="020F0502020204030204" pitchFamily="34" charset="0"/>
              </a:rPr>
            </a:br>
            <a:r>
              <a:rPr lang="en-US" b="1">
                <a:latin typeface="Calibri" panose="020F0502020204030204" pitchFamily="34" charset="0"/>
              </a:rPr>
              <a:t>14.7 Mo</a:t>
            </a:r>
          </a:p>
        </p:txBody>
      </p:sp>
      <p:sp>
        <p:nvSpPr>
          <p:cNvPr id="48" name="TextBox 47">
            <a:extLst>
              <a:ext uri="{FF2B5EF4-FFF2-40B4-BE49-F238E27FC236}">
                <a16:creationId xmlns:a16="http://schemas.microsoft.com/office/drawing/2014/main" id="{77A197D9-6D1C-FDF0-6199-782C6EAEC393}"/>
              </a:ext>
            </a:extLst>
          </p:cNvPr>
          <p:cNvSpPr txBox="1"/>
          <p:nvPr/>
        </p:nvSpPr>
        <p:spPr bwMode="auto">
          <a:xfrm>
            <a:off x="3533498" y="2997098"/>
            <a:ext cx="1114461" cy="830997"/>
          </a:xfrm>
          <a:prstGeom prst="rect">
            <a:avLst/>
          </a:prstGeom>
          <a:solidFill>
            <a:schemeClr val="accent3"/>
          </a:solidFill>
          <a:ln>
            <a:noFill/>
          </a:ln>
        </p:spPr>
        <p:txBody>
          <a:bodyPr wrap="square" rtlCol="0">
            <a:spAutoFit/>
          </a:bodyPr>
          <a:lstStyle/>
          <a:p>
            <a:pPr algn="ctr">
              <a:lnSpc>
                <a:spcPct val="100000"/>
              </a:lnSpc>
              <a:spcBef>
                <a:spcPct val="50000"/>
              </a:spcBef>
              <a:spcAft>
                <a:spcPct val="0"/>
              </a:spcAft>
              <a:buClrTx/>
              <a:buFontTx/>
              <a:buNone/>
            </a:pPr>
            <a:r>
              <a:rPr lang="en-US" sz="1600" b="1">
                <a:latin typeface="Calibri" panose="020F0502020204030204" pitchFamily="34" charset="0"/>
              </a:rPr>
              <a:t>EAM +PTX</a:t>
            </a:r>
            <a:br>
              <a:rPr lang="en-US" sz="1600" b="1">
                <a:latin typeface="Calibri" panose="020F0502020204030204" pitchFamily="34" charset="0"/>
              </a:rPr>
            </a:br>
            <a:r>
              <a:rPr lang="en-US" sz="1600" b="1" err="1">
                <a:latin typeface="Calibri" panose="020F0502020204030204" pitchFamily="34" charset="0"/>
              </a:rPr>
              <a:t>mOS</a:t>
            </a:r>
            <a:r>
              <a:rPr lang="en-US" sz="1600" b="1">
                <a:latin typeface="Calibri" panose="020F0502020204030204" pitchFamily="34" charset="0"/>
              </a:rPr>
              <a:t>:</a:t>
            </a:r>
            <a:br>
              <a:rPr lang="en-US" sz="1600" b="1">
                <a:latin typeface="Calibri" panose="020F0502020204030204" pitchFamily="34" charset="0"/>
              </a:rPr>
            </a:br>
            <a:r>
              <a:rPr lang="en-US" sz="1600" b="1">
                <a:latin typeface="Calibri" panose="020F0502020204030204" pitchFamily="34" charset="0"/>
              </a:rPr>
              <a:t>11.4 Mo</a:t>
            </a:r>
          </a:p>
        </p:txBody>
      </p:sp>
      <p:sp>
        <p:nvSpPr>
          <p:cNvPr id="49" name="Freeform: Shape 48">
            <a:extLst>
              <a:ext uri="{FF2B5EF4-FFF2-40B4-BE49-F238E27FC236}">
                <a16:creationId xmlns:a16="http://schemas.microsoft.com/office/drawing/2014/main" id="{372A91CF-7134-0B19-DA33-AA98D26BA564}"/>
              </a:ext>
            </a:extLst>
          </p:cNvPr>
          <p:cNvSpPr/>
          <p:nvPr/>
        </p:nvSpPr>
        <p:spPr bwMode="auto">
          <a:xfrm>
            <a:off x="2273300" y="1441450"/>
            <a:ext cx="9055100" cy="2787650"/>
          </a:xfrm>
          <a:custGeom>
            <a:avLst/>
            <a:gdLst>
              <a:gd name="connsiteX0" fmla="*/ 0 w 8375650"/>
              <a:gd name="connsiteY0" fmla="*/ 0 h 2787650"/>
              <a:gd name="connsiteX1" fmla="*/ 0 w 8375650"/>
              <a:gd name="connsiteY1" fmla="*/ 2787650 h 2787650"/>
              <a:gd name="connsiteX2" fmla="*/ 8375650 w 8375650"/>
              <a:gd name="connsiteY2" fmla="*/ 2787650 h 2787650"/>
            </a:gdLst>
            <a:ahLst/>
            <a:cxnLst>
              <a:cxn ang="0">
                <a:pos x="connsiteX0" y="connsiteY0"/>
              </a:cxn>
              <a:cxn ang="0">
                <a:pos x="connsiteX1" y="connsiteY1"/>
              </a:cxn>
              <a:cxn ang="0">
                <a:pos x="connsiteX2" y="connsiteY2"/>
              </a:cxn>
            </a:cxnLst>
            <a:rect l="l" t="t" r="r" b="b"/>
            <a:pathLst>
              <a:path w="8375650" h="2787650">
                <a:moveTo>
                  <a:pt x="0" y="0"/>
                </a:moveTo>
                <a:lnTo>
                  <a:pt x="0" y="2787650"/>
                </a:lnTo>
                <a:lnTo>
                  <a:pt x="8375650" y="2787650"/>
                </a:lnTo>
              </a:path>
            </a:pathLst>
          </a:custGeom>
          <a:noFill/>
          <a:ln w="28575">
            <a:solidFill>
              <a:schemeClr val="bg1"/>
            </a:solidFill>
            <a:miter lim="800000"/>
            <a:headEnd/>
            <a:tailEnd/>
          </a:ln>
        </p:spPr>
        <p:txBody>
          <a:bodyPr rtlCol="0" anchor="ctr"/>
          <a:lstStyle/>
          <a:p>
            <a:pPr algn="ctr"/>
            <a:endParaRPr lang="en-US"/>
          </a:p>
        </p:txBody>
      </p:sp>
      <p:grpSp>
        <p:nvGrpSpPr>
          <p:cNvPr id="57" name="Group 56">
            <a:extLst>
              <a:ext uri="{FF2B5EF4-FFF2-40B4-BE49-F238E27FC236}">
                <a16:creationId xmlns:a16="http://schemas.microsoft.com/office/drawing/2014/main" id="{A5245C12-A4CE-C422-9B5A-41EBD08DE871}"/>
              </a:ext>
            </a:extLst>
          </p:cNvPr>
          <p:cNvGrpSpPr/>
          <p:nvPr/>
        </p:nvGrpSpPr>
        <p:grpSpPr>
          <a:xfrm>
            <a:off x="2197100" y="1524567"/>
            <a:ext cx="85495" cy="2701893"/>
            <a:chOff x="2061522" y="1524567"/>
            <a:chExt cx="423556" cy="2701893"/>
          </a:xfrm>
        </p:grpSpPr>
        <p:cxnSp>
          <p:nvCxnSpPr>
            <p:cNvPr id="51" name="Straight Connector 50">
              <a:extLst>
                <a:ext uri="{FF2B5EF4-FFF2-40B4-BE49-F238E27FC236}">
                  <a16:creationId xmlns:a16="http://schemas.microsoft.com/office/drawing/2014/main" id="{4B2D7AA0-12C4-A25A-6BC9-17D9E5C1BC83}"/>
                </a:ext>
              </a:extLst>
            </p:cNvPr>
            <p:cNvCxnSpPr>
              <a:cxnSpLocks/>
            </p:cNvCxnSpPr>
            <p:nvPr/>
          </p:nvCxnSpPr>
          <p:spPr bwMode="auto">
            <a:xfrm>
              <a:off x="2061522" y="1524567"/>
              <a:ext cx="423556" cy="0"/>
            </a:xfrm>
            <a:prstGeom prst="line">
              <a:avLst/>
            </a:prstGeom>
            <a:noFill/>
            <a:ln w="28575" cap="flat" cmpd="sng" algn="ctr">
              <a:solidFill>
                <a:schemeClr val="bg1"/>
              </a:solidFill>
              <a:prstDash val="solid"/>
              <a:round/>
              <a:headEnd type="none" w="med" len="med"/>
              <a:tailEnd type="none" w="med" len="med"/>
            </a:ln>
            <a:effectLst/>
          </p:spPr>
        </p:cxnSp>
        <p:cxnSp>
          <p:nvCxnSpPr>
            <p:cNvPr id="52" name="Straight Connector 51">
              <a:extLst>
                <a:ext uri="{FF2B5EF4-FFF2-40B4-BE49-F238E27FC236}">
                  <a16:creationId xmlns:a16="http://schemas.microsoft.com/office/drawing/2014/main" id="{B68F18E0-72C6-1930-72C4-B546CF22D4D8}"/>
                </a:ext>
              </a:extLst>
            </p:cNvPr>
            <p:cNvCxnSpPr>
              <a:cxnSpLocks/>
            </p:cNvCxnSpPr>
            <p:nvPr/>
          </p:nvCxnSpPr>
          <p:spPr bwMode="auto">
            <a:xfrm>
              <a:off x="2061522" y="2064946"/>
              <a:ext cx="423556" cy="0"/>
            </a:xfrm>
            <a:prstGeom prst="line">
              <a:avLst/>
            </a:prstGeom>
            <a:noFill/>
            <a:ln w="28575" cap="flat" cmpd="sng" algn="ctr">
              <a:solidFill>
                <a:schemeClr val="bg1"/>
              </a:solidFill>
              <a:prstDash val="solid"/>
              <a:round/>
              <a:headEnd type="none" w="med" len="med"/>
              <a:tailEnd type="none" w="med" len="med"/>
            </a:ln>
            <a:effectLst/>
          </p:spPr>
        </p:cxnSp>
        <p:cxnSp>
          <p:nvCxnSpPr>
            <p:cNvPr id="53" name="Straight Connector 52">
              <a:extLst>
                <a:ext uri="{FF2B5EF4-FFF2-40B4-BE49-F238E27FC236}">
                  <a16:creationId xmlns:a16="http://schemas.microsoft.com/office/drawing/2014/main" id="{269C020F-C8FF-EA70-67A5-BBFB04BD42D4}"/>
                </a:ext>
              </a:extLst>
            </p:cNvPr>
            <p:cNvCxnSpPr>
              <a:cxnSpLocks/>
            </p:cNvCxnSpPr>
            <p:nvPr/>
          </p:nvCxnSpPr>
          <p:spPr bwMode="auto">
            <a:xfrm>
              <a:off x="2061522" y="2605325"/>
              <a:ext cx="423556" cy="0"/>
            </a:xfrm>
            <a:prstGeom prst="line">
              <a:avLst/>
            </a:prstGeom>
            <a:noFill/>
            <a:ln w="28575" cap="flat" cmpd="sng" algn="ctr">
              <a:solidFill>
                <a:schemeClr val="bg1"/>
              </a:solidFill>
              <a:prstDash val="solid"/>
              <a:round/>
              <a:headEnd type="none" w="med" len="med"/>
              <a:tailEnd type="none" w="med" len="med"/>
            </a:ln>
            <a:effectLst/>
          </p:spPr>
        </p:cxnSp>
        <p:cxnSp>
          <p:nvCxnSpPr>
            <p:cNvPr id="54" name="Straight Connector 53">
              <a:extLst>
                <a:ext uri="{FF2B5EF4-FFF2-40B4-BE49-F238E27FC236}">
                  <a16:creationId xmlns:a16="http://schemas.microsoft.com/office/drawing/2014/main" id="{93C51485-22F9-D066-8666-BC17FDA546E4}"/>
                </a:ext>
              </a:extLst>
            </p:cNvPr>
            <p:cNvCxnSpPr>
              <a:cxnSpLocks/>
            </p:cNvCxnSpPr>
            <p:nvPr/>
          </p:nvCxnSpPr>
          <p:spPr bwMode="auto">
            <a:xfrm>
              <a:off x="2061522" y="3145704"/>
              <a:ext cx="423556" cy="0"/>
            </a:xfrm>
            <a:prstGeom prst="line">
              <a:avLst/>
            </a:prstGeom>
            <a:noFill/>
            <a:ln w="28575" cap="flat" cmpd="sng" algn="ctr">
              <a:solidFill>
                <a:schemeClr val="bg1"/>
              </a:solidFill>
              <a:prstDash val="solid"/>
              <a:round/>
              <a:headEnd type="none" w="med" len="med"/>
              <a:tailEnd type="none" w="med" len="med"/>
            </a:ln>
            <a:effectLst/>
          </p:spPr>
        </p:cxnSp>
        <p:cxnSp>
          <p:nvCxnSpPr>
            <p:cNvPr id="55" name="Straight Connector 54">
              <a:extLst>
                <a:ext uri="{FF2B5EF4-FFF2-40B4-BE49-F238E27FC236}">
                  <a16:creationId xmlns:a16="http://schemas.microsoft.com/office/drawing/2014/main" id="{66341042-AD43-254D-8B90-451180CE528C}"/>
                </a:ext>
              </a:extLst>
            </p:cNvPr>
            <p:cNvCxnSpPr>
              <a:cxnSpLocks/>
            </p:cNvCxnSpPr>
            <p:nvPr/>
          </p:nvCxnSpPr>
          <p:spPr bwMode="auto">
            <a:xfrm>
              <a:off x="2061522" y="3686083"/>
              <a:ext cx="423556" cy="0"/>
            </a:xfrm>
            <a:prstGeom prst="line">
              <a:avLst/>
            </a:prstGeom>
            <a:noFill/>
            <a:ln w="28575" cap="flat" cmpd="sng" algn="ctr">
              <a:solidFill>
                <a:schemeClr val="bg1"/>
              </a:solidFill>
              <a:prstDash val="solid"/>
              <a:round/>
              <a:headEnd type="none" w="med" len="med"/>
              <a:tailEnd type="none" w="med" len="med"/>
            </a:ln>
            <a:effectLst/>
          </p:spPr>
        </p:cxnSp>
        <p:cxnSp>
          <p:nvCxnSpPr>
            <p:cNvPr id="56" name="Straight Connector 55">
              <a:extLst>
                <a:ext uri="{FF2B5EF4-FFF2-40B4-BE49-F238E27FC236}">
                  <a16:creationId xmlns:a16="http://schemas.microsoft.com/office/drawing/2014/main" id="{FB497AFB-CF46-569B-FFA5-0FB778AC3299}"/>
                </a:ext>
              </a:extLst>
            </p:cNvPr>
            <p:cNvCxnSpPr>
              <a:cxnSpLocks/>
            </p:cNvCxnSpPr>
            <p:nvPr/>
          </p:nvCxnSpPr>
          <p:spPr bwMode="auto">
            <a:xfrm>
              <a:off x="2061522" y="4226460"/>
              <a:ext cx="423556" cy="0"/>
            </a:xfrm>
            <a:prstGeom prst="line">
              <a:avLst/>
            </a:prstGeom>
            <a:noFill/>
            <a:ln w="28575" cap="flat" cmpd="sng" algn="ctr">
              <a:solidFill>
                <a:schemeClr val="bg1"/>
              </a:solidFill>
              <a:prstDash val="solid"/>
              <a:round/>
              <a:headEnd type="none" w="med" len="med"/>
              <a:tailEnd type="none" w="med" len="med"/>
            </a:ln>
            <a:effectLst/>
          </p:spPr>
        </p:cxnSp>
      </p:grpSp>
      <p:cxnSp>
        <p:nvCxnSpPr>
          <p:cNvPr id="59" name="Straight Connector 58">
            <a:extLst>
              <a:ext uri="{FF2B5EF4-FFF2-40B4-BE49-F238E27FC236}">
                <a16:creationId xmlns:a16="http://schemas.microsoft.com/office/drawing/2014/main" id="{5603AE6F-1390-9343-1FF5-095674C23FB8}"/>
              </a:ext>
            </a:extLst>
          </p:cNvPr>
          <p:cNvCxnSpPr>
            <a:cxnSpLocks/>
          </p:cNvCxnSpPr>
          <p:nvPr/>
        </p:nvCxnSpPr>
        <p:spPr bwMode="auto">
          <a:xfrm rot="5400000">
            <a:off x="5299517"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60" name="Straight Connector 59">
            <a:extLst>
              <a:ext uri="{FF2B5EF4-FFF2-40B4-BE49-F238E27FC236}">
                <a16:creationId xmlns:a16="http://schemas.microsoft.com/office/drawing/2014/main" id="{0A23C4B6-8953-8A34-74D7-DEEE52750ED6}"/>
              </a:ext>
            </a:extLst>
          </p:cNvPr>
          <p:cNvCxnSpPr>
            <a:cxnSpLocks/>
          </p:cNvCxnSpPr>
          <p:nvPr/>
        </p:nvCxnSpPr>
        <p:spPr bwMode="auto">
          <a:xfrm rot="5400000">
            <a:off x="4685809"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61" name="Straight Connector 60">
            <a:extLst>
              <a:ext uri="{FF2B5EF4-FFF2-40B4-BE49-F238E27FC236}">
                <a16:creationId xmlns:a16="http://schemas.microsoft.com/office/drawing/2014/main" id="{1D75BC90-A44A-CC7B-7A31-D8DC8A2BCDC6}"/>
              </a:ext>
            </a:extLst>
          </p:cNvPr>
          <p:cNvCxnSpPr>
            <a:cxnSpLocks/>
          </p:cNvCxnSpPr>
          <p:nvPr/>
        </p:nvCxnSpPr>
        <p:spPr bwMode="auto">
          <a:xfrm rot="5400000">
            <a:off x="4072102"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62" name="Straight Connector 61">
            <a:extLst>
              <a:ext uri="{FF2B5EF4-FFF2-40B4-BE49-F238E27FC236}">
                <a16:creationId xmlns:a16="http://schemas.microsoft.com/office/drawing/2014/main" id="{C0EDC0E8-257E-26CC-6286-702143806856}"/>
              </a:ext>
            </a:extLst>
          </p:cNvPr>
          <p:cNvCxnSpPr>
            <a:cxnSpLocks/>
          </p:cNvCxnSpPr>
          <p:nvPr/>
        </p:nvCxnSpPr>
        <p:spPr bwMode="auto">
          <a:xfrm rot="5400000">
            <a:off x="3458394"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63" name="Straight Connector 62">
            <a:extLst>
              <a:ext uri="{FF2B5EF4-FFF2-40B4-BE49-F238E27FC236}">
                <a16:creationId xmlns:a16="http://schemas.microsoft.com/office/drawing/2014/main" id="{C434AA42-D4E5-60AB-9589-BDF29D7267BB}"/>
              </a:ext>
            </a:extLst>
          </p:cNvPr>
          <p:cNvCxnSpPr>
            <a:cxnSpLocks/>
          </p:cNvCxnSpPr>
          <p:nvPr/>
        </p:nvCxnSpPr>
        <p:spPr bwMode="auto">
          <a:xfrm rot="5400000">
            <a:off x="2844686"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16" name="Straight Connector 9215">
            <a:extLst>
              <a:ext uri="{FF2B5EF4-FFF2-40B4-BE49-F238E27FC236}">
                <a16:creationId xmlns:a16="http://schemas.microsoft.com/office/drawing/2014/main" id="{012C065F-AC65-F978-34C9-E7EFFE6223F1}"/>
              </a:ext>
            </a:extLst>
          </p:cNvPr>
          <p:cNvCxnSpPr>
            <a:cxnSpLocks/>
          </p:cNvCxnSpPr>
          <p:nvPr/>
        </p:nvCxnSpPr>
        <p:spPr bwMode="auto">
          <a:xfrm rot="5400000">
            <a:off x="2230981" y="4260941"/>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0" name="Straight Connector 9219">
            <a:extLst>
              <a:ext uri="{FF2B5EF4-FFF2-40B4-BE49-F238E27FC236}">
                <a16:creationId xmlns:a16="http://schemas.microsoft.com/office/drawing/2014/main" id="{6BC9A7AD-B67D-C54D-07EA-45B030DA728D}"/>
              </a:ext>
            </a:extLst>
          </p:cNvPr>
          <p:cNvCxnSpPr>
            <a:cxnSpLocks/>
          </p:cNvCxnSpPr>
          <p:nvPr/>
        </p:nvCxnSpPr>
        <p:spPr bwMode="auto">
          <a:xfrm rot="5400000">
            <a:off x="8979652"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2" name="Straight Connector 9221">
            <a:extLst>
              <a:ext uri="{FF2B5EF4-FFF2-40B4-BE49-F238E27FC236}">
                <a16:creationId xmlns:a16="http://schemas.microsoft.com/office/drawing/2014/main" id="{4A6BB645-BDA2-1C43-8EAC-0491C3FCA87D}"/>
              </a:ext>
            </a:extLst>
          </p:cNvPr>
          <p:cNvCxnSpPr>
            <a:cxnSpLocks/>
          </p:cNvCxnSpPr>
          <p:nvPr/>
        </p:nvCxnSpPr>
        <p:spPr bwMode="auto">
          <a:xfrm rot="5400000">
            <a:off x="8365945"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3" name="Straight Connector 9222">
            <a:extLst>
              <a:ext uri="{FF2B5EF4-FFF2-40B4-BE49-F238E27FC236}">
                <a16:creationId xmlns:a16="http://schemas.microsoft.com/office/drawing/2014/main" id="{1D64CE2B-C3A7-74F3-F52F-62B6E0F8496C}"/>
              </a:ext>
            </a:extLst>
          </p:cNvPr>
          <p:cNvCxnSpPr>
            <a:cxnSpLocks/>
          </p:cNvCxnSpPr>
          <p:nvPr/>
        </p:nvCxnSpPr>
        <p:spPr bwMode="auto">
          <a:xfrm rot="5400000">
            <a:off x="7752237"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4" name="Straight Connector 9223">
            <a:extLst>
              <a:ext uri="{FF2B5EF4-FFF2-40B4-BE49-F238E27FC236}">
                <a16:creationId xmlns:a16="http://schemas.microsoft.com/office/drawing/2014/main" id="{4586B797-2E82-3183-3E86-7D85D6E641B3}"/>
              </a:ext>
            </a:extLst>
          </p:cNvPr>
          <p:cNvCxnSpPr>
            <a:cxnSpLocks/>
          </p:cNvCxnSpPr>
          <p:nvPr/>
        </p:nvCxnSpPr>
        <p:spPr bwMode="auto">
          <a:xfrm rot="5400000">
            <a:off x="7138530"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5" name="Straight Connector 9224">
            <a:extLst>
              <a:ext uri="{FF2B5EF4-FFF2-40B4-BE49-F238E27FC236}">
                <a16:creationId xmlns:a16="http://schemas.microsoft.com/office/drawing/2014/main" id="{891FCC41-2051-36E9-2A48-C7FC43A24DFA}"/>
              </a:ext>
            </a:extLst>
          </p:cNvPr>
          <p:cNvCxnSpPr>
            <a:cxnSpLocks/>
          </p:cNvCxnSpPr>
          <p:nvPr/>
        </p:nvCxnSpPr>
        <p:spPr bwMode="auto">
          <a:xfrm rot="5400000">
            <a:off x="6524822"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6" name="Straight Connector 9225">
            <a:extLst>
              <a:ext uri="{FF2B5EF4-FFF2-40B4-BE49-F238E27FC236}">
                <a16:creationId xmlns:a16="http://schemas.microsoft.com/office/drawing/2014/main" id="{CD59D61D-636F-7414-A4F6-4043BBB2AB6C}"/>
              </a:ext>
            </a:extLst>
          </p:cNvPr>
          <p:cNvCxnSpPr>
            <a:cxnSpLocks/>
          </p:cNvCxnSpPr>
          <p:nvPr/>
        </p:nvCxnSpPr>
        <p:spPr bwMode="auto">
          <a:xfrm rot="5400000">
            <a:off x="5911117"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7" name="Straight Connector 9226">
            <a:extLst>
              <a:ext uri="{FF2B5EF4-FFF2-40B4-BE49-F238E27FC236}">
                <a16:creationId xmlns:a16="http://schemas.microsoft.com/office/drawing/2014/main" id="{DEA96AEB-2FC7-69AE-5AE5-0E465FB774E8}"/>
              </a:ext>
            </a:extLst>
          </p:cNvPr>
          <p:cNvCxnSpPr>
            <a:cxnSpLocks/>
          </p:cNvCxnSpPr>
          <p:nvPr/>
        </p:nvCxnSpPr>
        <p:spPr bwMode="auto">
          <a:xfrm rot="5400000">
            <a:off x="10810108"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8" name="Straight Connector 9227">
            <a:extLst>
              <a:ext uri="{FF2B5EF4-FFF2-40B4-BE49-F238E27FC236}">
                <a16:creationId xmlns:a16="http://schemas.microsoft.com/office/drawing/2014/main" id="{5441036D-881B-834F-4E48-6438BEFB369B}"/>
              </a:ext>
            </a:extLst>
          </p:cNvPr>
          <p:cNvCxnSpPr>
            <a:cxnSpLocks/>
          </p:cNvCxnSpPr>
          <p:nvPr/>
        </p:nvCxnSpPr>
        <p:spPr bwMode="auto">
          <a:xfrm rot="5400000">
            <a:off x="10196400" y="4260945"/>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29" name="Straight Connector 9228">
            <a:extLst>
              <a:ext uri="{FF2B5EF4-FFF2-40B4-BE49-F238E27FC236}">
                <a16:creationId xmlns:a16="http://schemas.microsoft.com/office/drawing/2014/main" id="{96ED43F8-E872-52A5-D5E6-1446E9B54EF9}"/>
              </a:ext>
            </a:extLst>
          </p:cNvPr>
          <p:cNvCxnSpPr>
            <a:cxnSpLocks/>
          </p:cNvCxnSpPr>
          <p:nvPr/>
        </p:nvCxnSpPr>
        <p:spPr bwMode="auto">
          <a:xfrm rot="5400000">
            <a:off x="9582691" y="4260944"/>
            <a:ext cx="68963" cy="0"/>
          </a:xfrm>
          <a:prstGeom prst="line">
            <a:avLst/>
          </a:prstGeom>
          <a:noFill/>
          <a:ln w="28575" cap="flat" cmpd="sng" algn="ctr">
            <a:solidFill>
              <a:schemeClr val="bg1"/>
            </a:solidFill>
            <a:prstDash val="solid"/>
            <a:round/>
            <a:headEnd type="none" w="med" len="med"/>
            <a:tailEnd type="none" w="med" len="med"/>
          </a:ln>
          <a:effectLst/>
        </p:spPr>
      </p:cxnSp>
      <p:cxnSp>
        <p:nvCxnSpPr>
          <p:cNvPr id="9231" name="Straight Connector 9230">
            <a:extLst>
              <a:ext uri="{FF2B5EF4-FFF2-40B4-BE49-F238E27FC236}">
                <a16:creationId xmlns:a16="http://schemas.microsoft.com/office/drawing/2014/main" id="{16D2A3D1-387F-163C-B29A-ADC4C8AA7A2F}"/>
              </a:ext>
            </a:extLst>
          </p:cNvPr>
          <p:cNvCxnSpPr/>
          <p:nvPr/>
        </p:nvCxnSpPr>
        <p:spPr bwMode="auto">
          <a:xfrm>
            <a:off x="3492875" y="1952105"/>
            <a:ext cx="0" cy="2274354"/>
          </a:xfrm>
          <a:prstGeom prst="line">
            <a:avLst/>
          </a:prstGeom>
          <a:noFill/>
          <a:ln w="28575" cap="flat" cmpd="sng" algn="ctr">
            <a:solidFill>
              <a:schemeClr val="tx2">
                <a:lumMod val="90000"/>
              </a:schemeClr>
            </a:solidFill>
            <a:prstDash val="sysDash"/>
            <a:round/>
            <a:headEnd type="none" w="med" len="med"/>
            <a:tailEnd type="none" w="med" len="med"/>
          </a:ln>
          <a:effectLst/>
        </p:spPr>
      </p:cxnSp>
      <p:cxnSp>
        <p:nvCxnSpPr>
          <p:cNvPr id="9232" name="Straight Connector 9231">
            <a:extLst>
              <a:ext uri="{FF2B5EF4-FFF2-40B4-BE49-F238E27FC236}">
                <a16:creationId xmlns:a16="http://schemas.microsoft.com/office/drawing/2014/main" id="{14E1E375-DC0E-1803-A409-620B78C978BE}"/>
              </a:ext>
            </a:extLst>
          </p:cNvPr>
          <p:cNvCxnSpPr>
            <a:cxnSpLocks/>
          </p:cNvCxnSpPr>
          <p:nvPr/>
        </p:nvCxnSpPr>
        <p:spPr bwMode="auto">
          <a:xfrm>
            <a:off x="4719534" y="2679700"/>
            <a:ext cx="0" cy="1546759"/>
          </a:xfrm>
          <a:prstGeom prst="line">
            <a:avLst/>
          </a:prstGeom>
          <a:noFill/>
          <a:ln w="28575" cap="flat" cmpd="sng" algn="ctr">
            <a:solidFill>
              <a:schemeClr val="tx2">
                <a:lumMod val="90000"/>
              </a:schemeClr>
            </a:solidFill>
            <a:prstDash val="sysDash"/>
            <a:round/>
            <a:headEnd type="none" w="med" len="med"/>
            <a:tailEnd type="none" w="med" len="med"/>
          </a:ln>
          <a:effectLst/>
        </p:spPr>
      </p:cxnSp>
      <p:cxnSp>
        <p:nvCxnSpPr>
          <p:cNvPr id="9236" name="Straight Connector 9235">
            <a:extLst>
              <a:ext uri="{FF2B5EF4-FFF2-40B4-BE49-F238E27FC236}">
                <a16:creationId xmlns:a16="http://schemas.microsoft.com/office/drawing/2014/main" id="{E6F42B5E-EAD4-5415-FB7D-050116C98121}"/>
              </a:ext>
            </a:extLst>
          </p:cNvPr>
          <p:cNvCxnSpPr>
            <a:cxnSpLocks/>
          </p:cNvCxnSpPr>
          <p:nvPr/>
        </p:nvCxnSpPr>
        <p:spPr bwMode="auto">
          <a:xfrm>
            <a:off x="7173011" y="3429000"/>
            <a:ext cx="0" cy="797459"/>
          </a:xfrm>
          <a:prstGeom prst="line">
            <a:avLst/>
          </a:prstGeom>
          <a:noFill/>
          <a:ln w="28575" cap="flat" cmpd="sng" algn="ctr">
            <a:solidFill>
              <a:schemeClr val="tx2">
                <a:lumMod val="90000"/>
              </a:schemeClr>
            </a:solidFill>
            <a:prstDash val="sysDash"/>
            <a:round/>
            <a:headEnd type="none" w="med" len="med"/>
            <a:tailEnd type="none" w="med" len="med"/>
          </a:ln>
          <a:effectLst/>
        </p:spPr>
      </p:cxnSp>
      <p:grpSp>
        <p:nvGrpSpPr>
          <p:cNvPr id="9241" name="Group 9240">
            <a:extLst>
              <a:ext uri="{FF2B5EF4-FFF2-40B4-BE49-F238E27FC236}">
                <a16:creationId xmlns:a16="http://schemas.microsoft.com/office/drawing/2014/main" id="{8E69DE98-5FFD-08A5-D6D4-581301A33A98}"/>
              </a:ext>
            </a:extLst>
          </p:cNvPr>
          <p:cNvGrpSpPr/>
          <p:nvPr/>
        </p:nvGrpSpPr>
        <p:grpSpPr>
          <a:xfrm>
            <a:off x="2292350" y="1543050"/>
            <a:ext cx="8077200" cy="2063750"/>
            <a:chOff x="2292350" y="1543050"/>
            <a:chExt cx="8077200" cy="2063750"/>
          </a:xfrm>
        </p:grpSpPr>
        <p:sp>
          <p:nvSpPr>
            <p:cNvPr id="9239" name="Freeform: Shape 9238">
              <a:extLst>
                <a:ext uri="{FF2B5EF4-FFF2-40B4-BE49-F238E27FC236}">
                  <a16:creationId xmlns:a16="http://schemas.microsoft.com/office/drawing/2014/main" id="{8245817D-F281-CB67-5408-0882B17795AC}"/>
                </a:ext>
              </a:extLst>
            </p:cNvPr>
            <p:cNvSpPr/>
            <p:nvPr/>
          </p:nvSpPr>
          <p:spPr bwMode="auto">
            <a:xfrm>
              <a:off x="5226050" y="2857500"/>
              <a:ext cx="5143500" cy="749300"/>
            </a:xfrm>
            <a:custGeom>
              <a:avLst/>
              <a:gdLst>
                <a:gd name="connsiteX0" fmla="*/ 5143500 w 5143500"/>
                <a:gd name="connsiteY0" fmla="*/ 749300 h 749300"/>
                <a:gd name="connsiteX1" fmla="*/ 2692400 w 5143500"/>
                <a:gd name="connsiteY1" fmla="*/ 749300 h 749300"/>
                <a:gd name="connsiteX2" fmla="*/ 2692400 w 5143500"/>
                <a:gd name="connsiteY2" fmla="*/ 673100 h 749300"/>
                <a:gd name="connsiteX3" fmla="*/ 2292350 w 5143500"/>
                <a:gd name="connsiteY3" fmla="*/ 673100 h 749300"/>
                <a:gd name="connsiteX4" fmla="*/ 2292350 w 5143500"/>
                <a:gd name="connsiteY4" fmla="*/ 635000 h 749300"/>
                <a:gd name="connsiteX5" fmla="*/ 2139950 w 5143500"/>
                <a:gd name="connsiteY5" fmla="*/ 635000 h 749300"/>
                <a:gd name="connsiteX6" fmla="*/ 2139950 w 5143500"/>
                <a:gd name="connsiteY6" fmla="*/ 584200 h 749300"/>
                <a:gd name="connsiteX7" fmla="*/ 1822450 w 5143500"/>
                <a:gd name="connsiteY7" fmla="*/ 584200 h 749300"/>
                <a:gd name="connsiteX8" fmla="*/ 1822450 w 5143500"/>
                <a:gd name="connsiteY8" fmla="*/ 552450 h 749300"/>
                <a:gd name="connsiteX9" fmla="*/ 1663700 w 5143500"/>
                <a:gd name="connsiteY9" fmla="*/ 552450 h 749300"/>
                <a:gd name="connsiteX10" fmla="*/ 1663700 w 5143500"/>
                <a:gd name="connsiteY10" fmla="*/ 520700 h 749300"/>
                <a:gd name="connsiteX11" fmla="*/ 1638300 w 5143500"/>
                <a:gd name="connsiteY11" fmla="*/ 520700 h 749300"/>
                <a:gd name="connsiteX12" fmla="*/ 1638300 w 5143500"/>
                <a:gd name="connsiteY12" fmla="*/ 495300 h 749300"/>
                <a:gd name="connsiteX13" fmla="*/ 1625600 w 5143500"/>
                <a:gd name="connsiteY13" fmla="*/ 495300 h 749300"/>
                <a:gd name="connsiteX14" fmla="*/ 1625600 w 5143500"/>
                <a:gd name="connsiteY14" fmla="*/ 450850 h 749300"/>
                <a:gd name="connsiteX15" fmla="*/ 1238250 w 5143500"/>
                <a:gd name="connsiteY15" fmla="*/ 450850 h 749300"/>
                <a:gd name="connsiteX16" fmla="*/ 1238250 w 5143500"/>
                <a:gd name="connsiteY16" fmla="*/ 431800 h 749300"/>
                <a:gd name="connsiteX17" fmla="*/ 1117600 w 5143500"/>
                <a:gd name="connsiteY17" fmla="*/ 431800 h 749300"/>
                <a:gd name="connsiteX18" fmla="*/ 1117600 w 5143500"/>
                <a:gd name="connsiteY18" fmla="*/ 400050 h 749300"/>
                <a:gd name="connsiteX19" fmla="*/ 1054100 w 5143500"/>
                <a:gd name="connsiteY19" fmla="*/ 400050 h 749300"/>
                <a:gd name="connsiteX20" fmla="*/ 1054100 w 5143500"/>
                <a:gd name="connsiteY20" fmla="*/ 368300 h 749300"/>
                <a:gd name="connsiteX21" fmla="*/ 1028700 w 5143500"/>
                <a:gd name="connsiteY21" fmla="*/ 368300 h 749300"/>
                <a:gd name="connsiteX22" fmla="*/ 1028700 w 5143500"/>
                <a:gd name="connsiteY22" fmla="*/ 342900 h 749300"/>
                <a:gd name="connsiteX23" fmla="*/ 889000 w 5143500"/>
                <a:gd name="connsiteY23" fmla="*/ 342900 h 749300"/>
                <a:gd name="connsiteX24" fmla="*/ 889000 w 5143500"/>
                <a:gd name="connsiteY24" fmla="*/ 323850 h 749300"/>
                <a:gd name="connsiteX25" fmla="*/ 762000 w 5143500"/>
                <a:gd name="connsiteY25" fmla="*/ 323850 h 749300"/>
                <a:gd name="connsiteX26" fmla="*/ 762000 w 5143500"/>
                <a:gd name="connsiteY26" fmla="*/ 292100 h 749300"/>
                <a:gd name="connsiteX27" fmla="*/ 730250 w 5143500"/>
                <a:gd name="connsiteY27" fmla="*/ 292100 h 749300"/>
                <a:gd name="connsiteX28" fmla="*/ 730250 w 5143500"/>
                <a:gd name="connsiteY28" fmla="*/ 279400 h 749300"/>
                <a:gd name="connsiteX29" fmla="*/ 685800 w 5143500"/>
                <a:gd name="connsiteY29" fmla="*/ 279400 h 749300"/>
                <a:gd name="connsiteX30" fmla="*/ 685800 w 5143500"/>
                <a:gd name="connsiteY30" fmla="*/ 247650 h 749300"/>
                <a:gd name="connsiteX31" fmla="*/ 641350 w 5143500"/>
                <a:gd name="connsiteY31" fmla="*/ 247650 h 749300"/>
                <a:gd name="connsiteX32" fmla="*/ 641350 w 5143500"/>
                <a:gd name="connsiteY32" fmla="*/ 228600 h 749300"/>
                <a:gd name="connsiteX33" fmla="*/ 450850 w 5143500"/>
                <a:gd name="connsiteY33" fmla="*/ 228600 h 749300"/>
                <a:gd name="connsiteX34" fmla="*/ 450850 w 5143500"/>
                <a:gd name="connsiteY34" fmla="*/ 203200 h 749300"/>
                <a:gd name="connsiteX35" fmla="*/ 406400 w 5143500"/>
                <a:gd name="connsiteY35" fmla="*/ 203200 h 749300"/>
                <a:gd name="connsiteX36" fmla="*/ 406400 w 5143500"/>
                <a:gd name="connsiteY36" fmla="*/ 190500 h 749300"/>
                <a:gd name="connsiteX37" fmla="*/ 374650 w 5143500"/>
                <a:gd name="connsiteY37" fmla="*/ 190500 h 749300"/>
                <a:gd name="connsiteX38" fmla="*/ 374650 w 5143500"/>
                <a:gd name="connsiteY38" fmla="*/ 165100 h 749300"/>
                <a:gd name="connsiteX39" fmla="*/ 323850 w 5143500"/>
                <a:gd name="connsiteY39" fmla="*/ 165100 h 749300"/>
                <a:gd name="connsiteX40" fmla="*/ 323850 w 5143500"/>
                <a:gd name="connsiteY40" fmla="*/ 133350 h 749300"/>
                <a:gd name="connsiteX41" fmla="*/ 311150 w 5143500"/>
                <a:gd name="connsiteY41" fmla="*/ 133350 h 749300"/>
                <a:gd name="connsiteX42" fmla="*/ 311150 w 5143500"/>
                <a:gd name="connsiteY42" fmla="*/ 101600 h 749300"/>
                <a:gd name="connsiteX43" fmla="*/ 254000 w 5143500"/>
                <a:gd name="connsiteY43" fmla="*/ 101600 h 749300"/>
                <a:gd name="connsiteX44" fmla="*/ 254000 w 5143500"/>
                <a:gd name="connsiteY44" fmla="*/ 76200 h 749300"/>
                <a:gd name="connsiteX45" fmla="*/ 196850 w 5143500"/>
                <a:gd name="connsiteY45" fmla="*/ 76200 h 749300"/>
                <a:gd name="connsiteX46" fmla="*/ 196850 w 5143500"/>
                <a:gd name="connsiteY46" fmla="*/ 69850 h 749300"/>
                <a:gd name="connsiteX47" fmla="*/ 82550 w 5143500"/>
                <a:gd name="connsiteY47" fmla="*/ 69850 h 749300"/>
                <a:gd name="connsiteX48" fmla="*/ 101600 w 5143500"/>
                <a:gd name="connsiteY48" fmla="*/ 50800 h 749300"/>
                <a:gd name="connsiteX49" fmla="*/ 63500 w 5143500"/>
                <a:gd name="connsiteY49" fmla="*/ 50800 h 749300"/>
                <a:gd name="connsiteX50" fmla="*/ 82550 w 5143500"/>
                <a:gd name="connsiteY50" fmla="*/ 31750 h 749300"/>
                <a:gd name="connsiteX51" fmla="*/ 0 w 5143500"/>
                <a:gd name="connsiteY51" fmla="*/ 31750 h 749300"/>
                <a:gd name="connsiteX52" fmla="*/ 0 w 5143500"/>
                <a:gd name="connsiteY52" fmla="*/ 0 h 749300"/>
                <a:gd name="connsiteX0" fmla="*/ 5143500 w 5143500"/>
                <a:gd name="connsiteY0" fmla="*/ 749300 h 749300"/>
                <a:gd name="connsiteX1" fmla="*/ 2692400 w 5143500"/>
                <a:gd name="connsiteY1" fmla="*/ 749300 h 749300"/>
                <a:gd name="connsiteX2" fmla="*/ 2692400 w 5143500"/>
                <a:gd name="connsiteY2" fmla="*/ 673100 h 749300"/>
                <a:gd name="connsiteX3" fmla="*/ 2292350 w 5143500"/>
                <a:gd name="connsiteY3" fmla="*/ 673100 h 749300"/>
                <a:gd name="connsiteX4" fmla="*/ 2292350 w 5143500"/>
                <a:gd name="connsiteY4" fmla="*/ 635000 h 749300"/>
                <a:gd name="connsiteX5" fmla="*/ 2139950 w 5143500"/>
                <a:gd name="connsiteY5" fmla="*/ 635000 h 749300"/>
                <a:gd name="connsiteX6" fmla="*/ 2139950 w 5143500"/>
                <a:gd name="connsiteY6" fmla="*/ 584200 h 749300"/>
                <a:gd name="connsiteX7" fmla="*/ 1822450 w 5143500"/>
                <a:gd name="connsiteY7" fmla="*/ 584200 h 749300"/>
                <a:gd name="connsiteX8" fmla="*/ 1822450 w 5143500"/>
                <a:gd name="connsiteY8" fmla="*/ 552450 h 749300"/>
                <a:gd name="connsiteX9" fmla="*/ 1663700 w 5143500"/>
                <a:gd name="connsiteY9" fmla="*/ 552450 h 749300"/>
                <a:gd name="connsiteX10" fmla="*/ 1663700 w 5143500"/>
                <a:gd name="connsiteY10" fmla="*/ 520700 h 749300"/>
                <a:gd name="connsiteX11" fmla="*/ 1638300 w 5143500"/>
                <a:gd name="connsiteY11" fmla="*/ 520700 h 749300"/>
                <a:gd name="connsiteX12" fmla="*/ 1638300 w 5143500"/>
                <a:gd name="connsiteY12" fmla="*/ 495300 h 749300"/>
                <a:gd name="connsiteX13" fmla="*/ 1625600 w 5143500"/>
                <a:gd name="connsiteY13" fmla="*/ 495300 h 749300"/>
                <a:gd name="connsiteX14" fmla="*/ 1625600 w 5143500"/>
                <a:gd name="connsiteY14" fmla="*/ 450850 h 749300"/>
                <a:gd name="connsiteX15" fmla="*/ 1238250 w 5143500"/>
                <a:gd name="connsiteY15" fmla="*/ 450850 h 749300"/>
                <a:gd name="connsiteX16" fmla="*/ 1238250 w 5143500"/>
                <a:gd name="connsiteY16" fmla="*/ 431800 h 749300"/>
                <a:gd name="connsiteX17" fmla="*/ 1117600 w 5143500"/>
                <a:gd name="connsiteY17" fmla="*/ 431800 h 749300"/>
                <a:gd name="connsiteX18" fmla="*/ 1117600 w 5143500"/>
                <a:gd name="connsiteY18" fmla="*/ 400050 h 749300"/>
                <a:gd name="connsiteX19" fmla="*/ 1054100 w 5143500"/>
                <a:gd name="connsiteY19" fmla="*/ 400050 h 749300"/>
                <a:gd name="connsiteX20" fmla="*/ 1054100 w 5143500"/>
                <a:gd name="connsiteY20" fmla="*/ 368300 h 749300"/>
                <a:gd name="connsiteX21" fmla="*/ 1028700 w 5143500"/>
                <a:gd name="connsiteY21" fmla="*/ 368300 h 749300"/>
                <a:gd name="connsiteX22" fmla="*/ 1028700 w 5143500"/>
                <a:gd name="connsiteY22" fmla="*/ 342900 h 749300"/>
                <a:gd name="connsiteX23" fmla="*/ 889000 w 5143500"/>
                <a:gd name="connsiteY23" fmla="*/ 342900 h 749300"/>
                <a:gd name="connsiteX24" fmla="*/ 889000 w 5143500"/>
                <a:gd name="connsiteY24" fmla="*/ 323850 h 749300"/>
                <a:gd name="connsiteX25" fmla="*/ 762000 w 5143500"/>
                <a:gd name="connsiteY25" fmla="*/ 323850 h 749300"/>
                <a:gd name="connsiteX26" fmla="*/ 762000 w 5143500"/>
                <a:gd name="connsiteY26" fmla="*/ 292100 h 749300"/>
                <a:gd name="connsiteX27" fmla="*/ 730250 w 5143500"/>
                <a:gd name="connsiteY27" fmla="*/ 292100 h 749300"/>
                <a:gd name="connsiteX28" fmla="*/ 730250 w 5143500"/>
                <a:gd name="connsiteY28" fmla="*/ 279400 h 749300"/>
                <a:gd name="connsiteX29" fmla="*/ 685800 w 5143500"/>
                <a:gd name="connsiteY29" fmla="*/ 279400 h 749300"/>
                <a:gd name="connsiteX30" fmla="*/ 685800 w 5143500"/>
                <a:gd name="connsiteY30" fmla="*/ 247650 h 749300"/>
                <a:gd name="connsiteX31" fmla="*/ 641350 w 5143500"/>
                <a:gd name="connsiteY31" fmla="*/ 247650 h 749300"/>
                <a:gd name="connsiteX32" fmla="*/ 641350 w 5143500"/>
                <a:gd name="connsiteY32" fmla="*/ 228600 h 749300"/>
                <a:gd name="connsiteX33" fmla="*/ 450850 w 5143500"/>
                <a:gd name="connsiteY33" fmla="*/ 228600 h 749300"/>
                <a:gd name="connsiteX34" fmla="*/ 450850 w 5143500"/>
                <a:gd name="connsiteY34" fmla="*/ 203200 h 749300"/>
                <a:gd name="connsiteX35" fmla="*/ 406400 w 5143500"/>
                <a:gd name="connsiteY35" fmla="*/ 203200 h 749300"/>
                <a:gd name="connsiteX36" fmla="*/ 406400 w 5143500"/>
                <a:gd name="connsiteY36" fmla="*/ 190500 h 749300"/>
                <a:gd name="connsiteX37" fmla="*/ 374650 w 5143500"/>
                <a:gd name="connsiteY37" fmla="*/ 190500 h 749300"/>
                <a:gd name="connsiteX38" fmla="*/ 374650 w 5143500"/>
                <a:gd name="connsiteY38" fmla="*/ 165100 h 749300"/>
                <a:gd name="connsiteX39" fmla="*/ 323850 w 5143500"/>
                <a:gd name="connsiteY39" fmla="*/ 165100 h 749300"/>
                <a:gd name="connsiteX40" fmla="*/ 323850 w 5143500"/>
                <a:gd name="connsiteY40" fmla="*/ 133350 h 749300"/>
                <a:gd name="connsiteX41" fmla="*/ 311150 w 5143500"/>
                <a:gd name="connsiteY41" fmla="*/ 133350 h 749300"/>
                <a:gd name="connsiteX42" fmla="*/ 311150 w 5143500"/>
                <a:gd name="connsiteY42" fmla="*/ 101600 h 749300"/>
                <a:gd name="connsiteX43" fmla="*/ 254000 w 5143500"/>
                <a:gd name="connsiteY43" fmla="*/ 101600 h 749300"/>
                <a:gd name="connsiteX44" fmla="*/ 254000 w 5143500"/>
                <a:gd name="connsiteY44" fmla="*/ 76200 h 749300"/>
                <a:gd name="connsiteX45" fmla="*/ 196850 w 5143500"/>
                <a:gd name="connsiteY45" fmla="*/ 76200 h 749300"/>
                <a:gd name="connsiteX46" fmla="*/ 196850 w 5143500"/>
                <a:gd name="connsiteY46" fmla="*/ 69850 h 749300"/>
                <a:gd name="connsiteX47" fmla="*/ 107950 w 5143500"/>
                <a:gd name="connsiteY47" fmla="*/ 69850 h 749300"/>
                <a:gd name="connsiteX48" fmla="*/ 101600 w 5143500"/>
                <a:gd name="connsiteY48" fmla="*/ 50800 h 749300"/>
                <a:gd name="connsiteX49" fmla="*/ 63500 w 5143500"/>
                <a:gd name="connsiteY49" fmla="*/ 50800 h 749300"/>
                <a:gd name="connsiteX50" fmla="*/ 82550 w 5143500"/>
                <a:gd name="connsiteY50" fmla="*/ 31750 h 749300"/>
                <a:gd name="connsiteX51" fmla="*/ 0 w 5143500"/>
                <a:gd name="connsiteY51" fmla="*/ 31750 h 749300"/>
                <a:gd name="connsiteX52" fmla="*/ 0 w 5143500"/>
                <a:gd name="connsiteY52" fmla="*/ 0 h 749300"/>
                <a:gd name="connsiteX0" fmla="*/ 5143500 w 5143500"/>
                <a:gd name="connsiteY0" fmla="*/ 749300 h 749300"/>
                <a:gd name="connsiteX1" fmla="*/ 2692400 w 5143500"/>
                <a:gd name="connsiteY1" fmla="*/ 749300 h 749300"/>
                <a:gd name="connsiteX2" fmla="*/ 2692400 w 5143500"/>
                <a:gd name="connsiteY2" fmla="*/ 673100 h 749300"/>
                <a:gd name="connsiteX3" fmla="*/ 2292350 w 5143500"/>
                <a:gd name="connsiteY3" fmla="*/ 673100 h 749300"/>
                <a:gd name="connsiteX4" fmla="*/ 2292350 w 5143500"/>
                <a:gd name="connsiteY4" fmla="*/ 635000 h 749300"/>
                <a:gd name="connsiteX5" fmla="*/ 2139950 w 5143500"/>
                <a:gd name="connsiteY5" fmla="*/ 635000 h 749300"/>
                <a:gd name="connsiteX6" fmla="*/ 2139950 w 5143500"/>
                <a:gd name="connsiteY6" fmla="*/ 584200 h 749300"/>
                <a:gd name="connsiteX7" fmla="*/ 1822450 w 5143500"/>
                <a:gd name="connsiteY7" fmla="*/ 584200 h 749300"/>
                <a:gd name="connsiteX8" fmla="*/ 1822450 w 5143500"/>
                <a:gd name="connsiteY8" fmla="*/ 552450 h 749300"/>
                <a:gd name="connsiteX9" fmla="*/ 1663700 w 5143500"/>
                <a:gd name="connsiteY9" fmla="*/ 552450 h 749300"/>
                <a:gd name="connsiteX10" fmla="*/ 1663700 w 5143500"/>
                <a:gd name="connsiteY10" fmla="*/ 520700 h 749300"/>
                <a:gd name="connsiteX11" fmla="*/ 1638300 w 5143500"/>
                <a:gd name="connsiteY11" fmla="*/ 520700 h 749300"/>
                <a:gd name="connsiteX12" fmla="*/ 1638300 w 5143500"/>
                <a:gd name="connsiteY12" fmla="*/ 495300 h 749300"/>
                <a:gd name="connsiteX13" fmla="*/ 1625600 w 5143500"/>
                <a:gd name="connsiteY13" fmla="*/ 495300 h 749300"/>
                <a:gd name="connsiteX14" fmla="*/ 1625600 w 5143500"/>
                <a:gd name="connsiteY14" fmla="*/ 450850 h 749300"/>
                <a:gd name="connsiteX15" fmla="*/ 1238250 w 5143500"/>
                <a:gd name="connsiteY15" fmla="*/ 450850 h 749300"/>
                <a:gd name="connsiteX16" fmla="*/ 1238250 w 5143500"/>
                <a:gd name="connsiteY16" fmla="*/ 431800 h 749300"/>
                <a:gd name="connsiteX17" fmla="*/ 1117600 w 5143500"/>
                <a:gd name="connsiteY17" fmla="*/ 431800 h 749300"/>
                <a:gd name="connsiteX18" fmla="*/ 1117600 w 5143500"/>
                <a:gd name="connsiteY18" fmla="*/ 400050 h 749300"/>
                <a:gd name="connsiteX19" fmla="*/ 1054100 w 5143500"/>
                <a:gd name="connsiteY19" fmla="*/ 400050 h 749300"/>
                <a:gd name="connsiteX20" fmla="*/ 1054100 w 5143500"/>
                <a:gd name="connsiteY20" fmla="*/ 368300 h 749300"/>
                <a:gd name="connsiteX21" fmla="*/ 1028700 w 5143500"/>
                <a:gd name="connsiteY21" fmla="*/ 368300 h 749300"/>
                <a:gd name="connsiteX22" fmla="*/ 1028700 w 5143500"/>
                <a:gd name="connsiteY22" fmla="*/ 342900 h 749300"/>
                <a:gd name="connsiteX23" fmla="*/ 889000 w 5143500"/>
                <a:gd name="connsiteY23" fmla="*/ 342900 h 749300"/>
                <a:gd name="connsiteX24" fmla="*/ 889000 w 5143500"/>
                <a:gd name="connsiteY24" fmla="*/ 323850 h 749300"/>
                <a:gd name="connsiteX25" fmla="*/ 762000 w 5143500"/>
                <a:gd name="connsiteY25" fmla="*/ 323850 h 749300"/>
                <a:gd name="connsiteX26" fmla="*/ 762000 w 5143500"/>
                <a:gd name="connsiteY26" fmla="*/ 292100 h 749300"/>
                <a:gd name="connsiteX27" fmla="*/ 730250 w 5143500"/>
                <a:gd name="connsiteY27" fmla="*/ 292100 h 749300"/>
                <a:gd name="connsiteX28" fmla="*/ 730250 w 5143500"/>
                <a:gd name="connsiteY28" fmla="*/ 279400 h 749300"/>
                <a:gd name="connsiteX29" fmla="*/ 685800 w 5143500"/>
                <a:gd name="connsiteY29" fmla="*/ 279400 h 749300"/>
                <a:gd name="connsiteX30" fmla="*/ 685800 w 5143500"/>
                <a:gd name="connsiteY30" fmla="*/ 247650 h 749300"/>
                <a:gd name="connsiteX31" fmla="*/ 641350 w 5143500"/>
                <a:gd name="connsiteY31" fmla="*/ 247650 h 749300"/>
                <a:gd name="connsiteX32" fmla="*/ 641350 w 5143500"/>
                <a:gd name="connsiteY32" fmla="*/ 228600 h 749300"/>
                <a:gd name="connsiteX33" fmla="*/ 450850 w 5143500"/>
                <a:gd name="connsiteY33" fmla="*/ 228600 h 749300"/>
                <a:gd name="connsiteX34" fmla="*/ 450850 w 5143500"/>
                <a:gd name="connsiteY34" fmla="*/ 203200 h 749300"/>
                <a:gd name="connsiteX35" fmla="*/ 406400 w 5143500"/>
                <a:gd name="connsiteY35" fmla="*/ 203200 h 749300"/>
                <a:gd name="connsiteX36" fmla="*/ 406400 w 5143500"/>
                <a:gd name="connsiteY36" fmla="*/ 190500 h 749300"/>
                <a:gd name="connsiteX37" fmla="*/ 374650 w 5143500"/>
                <a:gd name="connsiteY37" fmla="*/ 190500 h 749300"/>
                <a:gd name="connsiteX38" fmla="*/ 374650 w 5143500"/>
                <a:gd name="connsiteY38" fmla="*/ 165100 h 749300"/>
                <a:gd name="connsiteX39" fmla="*/ 323850 w 5143500"/>
                <a:gd name="connsiteY39" fmla="*/ 165100 h 749300"/>
                <a:gd name="connsiteX40" fmla="*/ 323850 w 5143500"/>
                <a:gd name="connsiteY40" fmla="*/ 133350 h 749300"/>
                <a:gd name="connsiteX41" fmla="*/ 311150 w 5143500"/>
                <a:gd name="connsiteY41" fmla="*/ 133350 h 749300"/>
                <a:gd name="connsiteX42" fmla="*/ 311150 w 5143500"/>
                <a:gd name="connsiteY42" fmla="*/ 101600 h 749300"/>
                <a:gd name="connsiteX43" fmla="*/ 254000 w 5143500"/>
                <a:gd name="connsiteY43" fmla="*/ 101600 h 749300"/>
                <a:gd name="connsiteX44" fmla="*/ 254000 w 5143500"/>
                <a:gd name="connsiteY44" fmla="*/ 76200 h 749300"/>
                <a:gd name="connsiteX45" fmla="*/ 196850 w 5143500"/>
                <a:gd name="connsiteY45" fmla="*/ 76200 h 749300"/>
                <a:gd name="connsiteX46" fmla="*/ 196850 w 5143500"/>
                <a:gd name="connsiteY46" fmla="*/ 69850 h 749300"/>
                <a:gd name="connsiteX47" fmla="*/ 107950 w 5143500"/>
                <a:gd name="connsiteY47" fmla="*/ 69850 h 749300"/>
                <a:gd name="connsiteX48" fmla="*/ 101600 w 5143500"/>
                <a:gd name="connsiteY48" fmla="*/ 50800 h 749300"/>
                <a:gd name="connsiteX49" fmla="*/ 85725 w 5143500"/>
                <a:gd name="connsiteY49" fmla="*/ 50800 h 749300"/>
                <a:gd name="connsiteX50" fmla="*/ 82550 w 5143500"/>
                <a:gd name="connsiteY50" fmla="*/ 31750 h 749300"/>
                <a:gd name="connsiteX51" fmla="*/ 0 w 5143500"/>
                <a:gd name="connsiteY51" fmla="*/ 31750 h 749300"/>
                <a:gd name="connsiteX52" fmla="*/ 0 w 5143500"/>
                <a:gd name="connsiteY52" fmla="*/ 0 h 74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143500" h="749300">
                  <a:moveTo>
                    <a:pt x="5143500" y="749300"/>
                  </a:moveTo>
                  <a:lnTo>
                    <a:pt x="2692400" y="749300"/>
                  </a:lnTo>
                  <a:lnTo>
                    <a:pt x="2692400" y="673100"/>
                  </a:lnTo>
                  <a:lnTo>
                    <a:pt x="2292350" y="673100"/>
                  </a:lnTo>
                  <a:lnTo>
                    <a:pt x="2292350" y="635000"/>
                  </a:lnTo>
                  <a:lnTo>
                    <a:pt x="2139950" y="635000"/>
                  </a:lnTo>
                  <a:lnTo>
                    <a:pt x="2139950" y="584200"/>
                  </a:lnTo>
                  <a:lnTo>
                    <a:pt x="1822450" y="584200"/>
                  </a:lnTo>
                  <a:lnTo>
                    <a:pt x="1822450" y="552450"/>
                  </a:lnTo>
                  <a:lnTo>
                    <a:pt x="1663700" y="552450"/>
                  </a:lnTo>
                  <a:lnTo>
                    <a:pt x="1663700" y="520700"/>
                  </a:lnTo>
                  <a:lnTo>
                    <a:pt x="1638300" y="520700"/>
                  </a:lnTo>
                  <a:lnTo>
                    <a:pt x="1638300" y="495300"/>
                  </a:lnTo>
                  <a:lnTo>
                    <a:pt x="1625600" y="495300"/>
                  </a:lnTo>
                  <a:lnTo>
                    <a:pt x="1625600" y="450850"/>
                  </a:lnTo>
                  <a:lnTo>
                    <a:pt x="1238250" y="450850"/>
                  </a:lnTo>
                  <a:lnTo>
                    <a:pt x="1238250" y="431800"/>
                  </a:lnTo>
                  <a:lnTo>
                    <a:pt x="1117600" y="431800"/>
                  </a:lnTo>
                  <a:lnTo>
                    <a:pt x="1117600" y="400050"/>
                  </a:lnTo>
                  <a:lnTo>
                    <a:pt x="1054100" y="400050"/>
                  </a:lnTo>
                  <a:lnTo>
                    <a:pt x="1054100" y="368300"/>
                  </a:lnTo>
                  <a:lnTo>
                    <a:pt x="1028700" y="368300"/>
                  </a:lnTo>
                  <a:lnTo>
                    <a:pt x="1028700" y="342900"/>
                  </a:lnTo>
                  <a:lnTo>
                    <a:pt x="889000" y="342900"/>
                  </a:lnTo>
                  <a:lnTo>
                    <a:pt x="889000" y="323850"/>
                  </a:lnTo>
                  <a:lnTo>
                    <a:pt x="762000" y="323850"/>
                  </a:lnTo>
                  <a:lnTo>
                    <a:pt x="762000" y="292100"/>
                  </a:lnTo>
                  <a:lnTo>
                    <a:pt x="730250" y="292100"/>
                  </a:lnTo>
                  <a:lnTo>
                    <a:pt x="730250" y="279400"/>
                  </a:lnTo>
                  <a:lnTo>
                    <a:pt x="685800" y="279400"/>
                  </a:lnTo>
                  <a:lnTo>
                    <a:pt x="685800" y="247650"/>
                  </a:lnTo>
                  <a:lnTo>
                    <a:pt x="641350" y="247650"/>
                  </a:lnTo>
                  <a:lnTo>
                    <a:pt x="641350" y="228600"/>
                  </a:lnTo>
                  <a:lnTo>
                    <a:pt x="450850" y="228600"/>
                  </a:lnTo>
                  <a:lnTo>
                    <a:pt x="450850" y="203200"/>
                  </a:lnTo>
                  <a:lnTo>
                    <a:pt x="406400" y="203200"/>
                  </a:lnTo>
                  <a:lnTo>
                    <a:pt x="406400" y="190500"/>
                  </a:lnTo>
                  <a:lnTo>
                    <a:pt x="374650" y="190500"/>
                  </a:lnTo>
                  <a:lnTo>
                    <a:pt x="374650" y="165100"/>
                  </a:lnTo>
                  <a:lnTo>
                    <a:pt x="323850" y="165100"/>
                  </a:lnTo>
                  <a:lnTo>
                    <a:pt x="323850" y="133350"/>
                  </a:lnTo>
                  <a:lnTo>
                    <a:pt x="311150" y="133350"/>
                  </a:lnTo>
                  <a:lnTo>
                    <a:pt x="311150" y="101600"/>
                  </a:lnTo>
                  <a:lnTo>
                    <a:pt x="254000" y="101600"/>
                  </a:lnTo>
                  <a:lnTo>
                    <a:pt x="254000" y="76200"/>
                  </a:lnTo>
                  <a:lnTo>
                    <a:pt x="196850" y="76200"/>
                  </a:lnTo>
                  <a:lnTo>
                    <a:pt x="196850" y="69850"/>
                  </a:lnTo>
                  <a:lnTo>
                    <a:pt x="107950" y="69850"/>
                  </a:lnTo>
                  <a:lnTo>
                    <a:pt x="101600" y="50800"/>
                  </a:lnTo>
                  <a:lnTo>
                    <a:pt x="85725" y="50800"/>
                  </a:lnTo>
                  <a:lnTo>
                    <a:pt x="82550" y="31750"/>
                  </a:lnTo>
                  <a:lnTo>
                    <a:pt x="0" y="31750"/>
                  </a:lnTo>
                  <a:lnTo>
                    <a:pt x="0" y="0"/>
                  </a:lnTo>
                </a:path>
              </a:pathLst>
            </a:custGeom>
            <a:noFill/>
            <a:ln w="28575">
              <a:solidFill>
                <a:schemeClr val="accent1"/>
              </a:solidFill>
              <a:miter lim="800000"/>
              <a:headEnd/>
              <a:tailEnd/>
            </a:ln>
          </p:spPr>
          <p:txBody>
            <a:bodyPr rtlCol="0" anchor="ctr"/>
            <a:lstStyle/>
            <a:p>
              <a:pPr algn="ctr"/>
              <a:endParaRPr lang="en-US"/>
            </a:p>
          </p:txBody>
        </p:sp>
        <p:sp>
          <p:nvSpPr>
            <p:cNvPr id="9240" name="Freeform: Shape 9239">
              <a:extLst>
                <a:ext uri="{FF2B5EF4-FFF2-40B4-BE49-F238E27FC236}">
                  <a16:creationId xmlns:a16="http://schemas.microsoft.com/office/drawing/2014/main" id="{675A6305-8153-5FF7-D961-951EC14CA85E}"/>
                </a:ext>
              </a:extLst>
            </p:cNvPr>
            <p:cNvSpPr/>
            <p:nvPr/>
          </p:nvSpPr>
          <p:spPr bwMode="auto">
            <a:xfrm>
              <a:off x="2292350" y="1543050"/>
              <a:ext cx="2940050" cy="1333500"/>
            </a:xfrm>
            <a:custGeom>
              <a:avLst/>
              <a:gdLst>
                <a:gd name="connsiteX0" fmla="*/ 0 w 2940050"/>
                <a:gd name="connsiteY0" fmla="*/ 0 h 1333500"/>
                <a:gd name="connsiteX1" fmla="*/ 127000 w 2940050"/>
                <a:gd name="connsiteY1" fmla="*/ 0 h 1333500"/>
                <a:gd name="connsiteX2" fmla="*/ 127000 w 2940050"/>
                <a:gd name="connsiteY2" fmla="*/ 15875 h 1333500"/>
                <a:gd name="connsiteX3" fmla="*/ 228600 w 2940050"/>
                <a:gd name="connsiteY3" fmla="*/ 15875 h 1333500"/>
                <a:gd name="connsiteX4" fmla="*/ 228600 w 2940050"/>
                <a:gd name="connsiteY4" fmla="*/ 25400 h 1333500"/>
                <a:gd name="connsiteX5" fmla="*/ 273050 w 2940050"/>
                <a:gd name="connsiteY5" fmla="*/ 25400 h 1333500"/>
                <a:gd name="connsiteX6" fmla="*/ 273050 w 2940050"/>
                <a:gd name="connsiteY6" fmla="*/ 47625 h 1333500"/>
                <a:gd name="connsiteX7" fmla="*/ 330200 w 2940050"/>
                <a:gd name="connsiteY7" fmla="*/ 47625 h 1333500"/>
                <a:gd name="connsiteX8" fmla="*/ 330200 w 2940050"/>
                <a:gd name="connsiteY8" fmla="*/ 63500 h 1333500"/>
                <a:gd name="connsiteX9" fmla="*/ 361950 w 2940050"/>
                <a:gd name="connsiteY9" fmla="*/ 63500 h 1333500"/>
                <a:gd name="connsiteX10" fmla="*/ 361950 w 2940050"/>
                <a:gd name="connsiteY10" fmla="*/ 82550 h 1333500"/>
                <a:gd name="connsiteX11" fmla="*/ 434975 w 2940050"/>
                <a:gd name="connsiteY11" fmla="*/ 82550 h 1333500"/>
                <a:gd name="connsiteX12" fmla="*/ 434975 w 2940050"/>
                <a:gd name="connsiteY12" fmla="*/ 98425 h 1333500"/>
                <a:gd name="connsiteX13" fmla="*/ 476250 w 2940050"/>
                <a:gd name="connsiteY13" fmla="*/ 98425 h 1333500"/>
                <a:gd name="connsiteX14" fmla="*/ 476250 w 2940050"/>
                <a:gd name="connsiteY14" fmla="*/ 120650 h 1333500"/>
                <a:gd name="connsiteX15" fmla="*/ 501650 w 2940050"/>
                <a:gd name="connsiteY15" fmla="*/ 120650 h 1333500"/>
                <a:gd name="connsiteX16" fmla="*/ 501650 w 2940050"/>
                <a:gd name="connsiteY16" fmla="*/ 127000 h 1333500"/>
                <a:gd name="connsiteX17" fmla="*/ 552450 w 2940050"/>
                <a:gd name="connsiteY17" fmla="*/ 127000 h 1333500"/>
                <a:gd name="connsiteX18" fmla="*/ 552450 w 2940050"/>
                <a:gd name="connsiteY18" fmla="*/ 146050 h 1333500"/>
                <a:gd name="connsiteX19" fmla="*/ 647700 w 2940050"/>
                <a:gd name="connsiteY19" fmla="*/ 146050 h 1333500"/>
                <a:gd name="connsiteX20" fmla="*/ 647700 w 2940050"/>
                <a:gd name="connsiteY20" fmla="*/ 174625 h 1333500"/>
                <a:gd name="connsiteX21" fmla="*/ 673100 w 2940050"/>
                <a:gd name="connsiteY21" fmla="*/ 174625 h 1333500"/>
                <a:gd name="connsiteX22" fmla="*/ 673100 w 2940050"/>
                <a:gd name="connsiteY22" fmla="*/ 193675 h 1333500"/>
                <a:gd name="connsiteX23" fmla="*/ 685800 w 2940050"/>
                <a:gd name="connsiteY23" fmla="*/ 193675 h 1333500"/>
                <a:gd name="connsiteX24" fmla="*/ 685800 w 2940050"/>
                <a:gd name="connsiteY24" fmla="*/ 222250 h 1333500"/>
                <a:gd name="connsiteX25" fmla="*/ 762000 w 2940050"/>
                <a:gd name="connsiteY25" fmla="*/ 222250 h 1333500"/>
                <a:gd name="connsiteX26" fmla="*/ 762000 w 2940050"/>
                <a:gd name="connsiteY26" fmla="*/ 234950 h 1333500"/>
                <a:gd name="connsiteX27" fmla="*/ 793750 w 2940050"/>
                <a:gd name="connsiteY27" fmla="*/ 234950 h 1333500"/>
                <a:gd name="connsiteX28" fmla="*/ 793750 w 2940050"/>
                <a:gd name="connsiteY28" fmla="*/ 247650 h 1333500"/>
                <a:gd name="connsiteX29" fmla="*/ 841375 w 2940050"/>
                <a:gd name="connsiteY29" fmla="*/ 247650 h 1333500"/>
                <a:gd name="connsiteX30" fmla="*/ 841375 w 2940050"/>
                <a:gd name="connsiteY30" fmla="*/ 269875 h 1333500"/>
                <a:gd name="connsiteX31" fmla="*/ 860425 w 2940050"/>
                <a:gd name="connsiteY31" fmla="*/ 269875 h 1333500"/>
                <a:gd name="connsiteX32" fmla="*/ 860425 w 2940050"/>
                <a:gd name="connsiteY32" fmla="*/ 288925 h 1333500"/>
                <a:gd name="connsiteX33" fmla="*/ 885825 w 2940050"/>
                <a:gd name="connsiteY33" fmla="*/ 288925 h 1333500"/>
                <a:gd name="connsiteX34" fmla="*/ 885825 w 2940050"/>
                <a:gd name="connsiteY34" fmla="*/ 307975 h 1333500"/>
                <a:gd name="connsiteX35" fmla="*/ 911225 w 2940050"/>
                <a:gd name="connsiteY35" fmla="*/ 307975 h 1333500"/>
                <a:gd name="connsiteX36" fmla="*/ 911225 w 2940050"/>
                <a:gd name="connsiteY36" fmla="*/ 323850 h 1333500"/>
                <a:gd name="connsiteX37" fmla="*/ 930275 w 2940050"/>
                <a:gd name="connsiteY37" fmla="*/ 323850 h 1333500"/>
                <a:gd name="connsiteX38" fmla="*/ 930275 w 2940050"/>
                <a:gd name="connsiteY38" fmla="*/ 346075 h 1333500"/>
                <a:gd name="connsiteX39" fmla="*/ 955675 w 2940050"/>
                <a:gd name="connsiteY39" fmla="*/ 346075 h 1333500"/>
                <a:gd name="connsiteX40" fmla="*/ 955675 w 2940050"/>
                <a:gd name="connsiteY40" fmla="*/ 361950 h 1333500"/>
                <a:gd name="connsiteX41" fmla="*/ 990600 w 2940050"/>
                <a:gd name="connsiteY41" fmla="*/ 361950 h 1333500"/>
                <a:gd name="connsiteX42" fmla="*/ 990600 w 2940050"/>
                <a:gd name="connsiteY42" fmla="*/ 374650 h 1333500"/>
                <a:gd name="connsiteX43" fmla="*/ 1035050 w 2940050"/>
                <a:gd name="connsiteY43" fmla="*/ 374650 h 1333500"/>
                <a:gd name="connsiteX44" fmla="*/ 1035050 w 2940050"/>
                <a:gd name="connsiteY44" fmla="*/ 384175 h 1333500"/>
                <a:gd name="connsiteX45" fmla="*/ 1050925 w 2940050"/>
                <a:gd name="connsiteY45" fmla="*/ 384175 h 1333500"/>
                <a:gd name="connsiteX46" fmla="*/ 1050925 w 2940050"/>
                <a:gd name="connsiteY46" fmla="*/ 409575 h 1333500"/>
                <a:gd name="connsiteX47" fmla="*/ 1079500 w 2940050"/>
                <a:gd name="connsiteY47" fmla="*/ 409575 h 1333500"/>
                <a:gd name="connsiteX48" fmla="*/ 1079500 w 2940050"/>
                <a:gd name="connsiteY48" fmla="*/ 415925 h 1333500"/>
                <a:gd name="connsiteX49" fmla="*/ 1136650 w 2940050"/>
                <a:gd name="connsiteY49" fmla="*/ 415925 h 1333500"/>
                <a:gd name="connsiteX50" fmla="*/ 1136650 w 2940050"/>
                <a:gd name="connsiteY50" fmla="*/ 431800 h 1333500"/>
                <a:gd name="connsiteX51" fmla="*/ 1168400 w 2940050"/>
                <a:gd name="connsiteY51" fmla="*/ 431800 h 1333500"/>
                <a:gd name="connsiteX52" fmla="*/ 1168400 w 2940050"/>
                <a:gd name="connsiteY52" fmla="*/ 444500 h 1333500"/>
                <a:gd name="connsiteX53" fmla="*/ 1247775 w 2940050"/>
                <a:gd name="connsiteY53" fmla="*/ 444500 h 1333500"/>
                <a:gd name="connsiteX54" fmla="*/ 1247775 w 2940050"/>
                <a:gd name="connsiteY54" fmla="*/ 463550 h 1333500"/>
                <a:gd name="connsiteX55" fmla="*/ 1257300 w 2940050"/>
                <a:gd name="connsiteY55" fmla="*/ 463550 h 1333500"/>
                <a:gd name="connsiteX56" fmla="*/ 1257300 w 2940050"/>
                <a:gd name="connsiteY56" fmla="*/ 482600 h 1333500"/>
                <a:gd name="connsiteX57" fmla="*/ 1279525 w 2940050"/>
                <a:gd name="connsiteY57" fmla="*/ 482600 h 1333500"/>
                <a:gd name="connsiteX58" fmla="*/ 1279525 w 2940050"/>
                <a:gd name="connsiteY58" fmla="*/ 517525 h 1333500"/>
                <a:gd name="connsiteX59" fmla="*/ 1308100 w 2940050"/>
                <a:gd name="connsiteY59" fmla="*/ 517525 h 1333500"/>
                <a:gd name="connsiteX60" fmla="*/ 1308100 w 2940050"/>
                <a:gd name="connsiteY60" fmla="*/ 530225 h 1333500"/>
                <a:gd name="connsiteX61" fmla="*/ 1339850 w 2940050"/>
                <a:gd name="connsiteY61" fmla="*/ 530225 h 1333500"/>
                <a:gd name="connsiteX62" fmla="*/ 1339850 w 2940050"/>
                <a:gd name="connsiteY62" fmla="*/ 546100 h 1333500"/>
                <a:gd name="connsiteX63" fmla="*/ 1384300 w 2940050"/>
                <a:gd name="connsiteY63" fmla="*/ 546100 h 1333500"/>
                <a:gd name="connsiteX64" fmla="*/ 1384300 w 2940050"/>
                <a:gd name="connsiteY64" fmla="*/ 568325 h 1333500"/>
                <a:gd name="connsiteX65" fmla="*/ 1498600 w 2940050"/>
                <a:gd name="connsiteY65" fmla="*/ 568325 h 1333500"/>
                <a:gd name="connsiteX66" fmla="*/ 1498600 w 2940050"/>
                <a:gd name="connsiteY66" fmla="*/ 593725 h 1333500"/>
                <a:gd name="connsiteX67" fmla="*/ 1581150 w 2940050"/>
                <a:gd name="connsiteY67" fmla="*/ 593725 h 1333500"/>
                <a:gd name="connsiteX68" fmla="*/ 1581150 w 2940050"/>
                <a:gd name="connsiteY68" fmla="*/ 625475 h 1333500"/>
                <a:gd name="connsiteX69" fmla="*/ 1641475 w 2940050"/>
                <a:gd name="connsiteY69" fmla="*/ 625475 h 1333500"/>
                <a:gd name="connsiteX70" fmla="*/ 1641475 w 2940050"/>
                <a:gd name="connsiteY70" fmla="*/ 669925 h 1333500"/>
                <a:gd name="connsiteX71" fmla="*/ 1695450 w 2940050"/>
                <a:gd name="connsiteY71" fmla="*/ 669925 h 1333500"/>
                <a:gd name="connsiteX72" fmla="*/ 1695450 w 2940050"/>
                <a:gd name="connsiteY72" fmla="*/ 704850 h 1333500"/>
                <a:gd name="connsiteX73" fmla="*/ 1733550 w 2940050"/>
                <a:gd name="connsiteY73" fmla="*/ 704850 h 1333500"/>
                <a:gd name="connsiteX74" fmla="*/ 1733550 w 2940050"/>
                <a:gd name="connsiteY74" fmla="*/ 730250 h 1333500"/>
                <a:gd name="connsiteX75" fmla="*/ 1771650 w 2940050"/>
                <a:gd name="connsiteY75" fmla="*/ 730250 h 1333500"/>
                <a:gd name="connsiteX76" fmla="*/ 1771650 w 2940050"/>
                <a:gd name="connsiteY76" fmla="*/ 752475 h 1333500"/>
                <a:gd name="connsiteX77" fmla="*/ 1806575 w 2940050"/>
                <a:gd name="connsiteY77" fmla="*/ 752475 h 1333500"/>
                <a:gd name="connsiteX78" fmla="*/ 1806575 w 2940050"/>
                <a:gd name="connsiteY78" fmla="*/ 784225 h 1333500"/>
                <a:gd name="connsiteX79" fmla="*/ 1841500 w 2940050"/>
                <a:gd name="connsiteY79" fmla="*/ 784225 h 1333500"/>
                <a:gd name="connsiteX80" fmla="*/ 1841500 w 2940050"/>
                <a:gd name="connsiteY80" fmla="*/ 819150 h 1333500"/>
                <a:gd name="connsiteX81" fmla="*/ 1920875 w 2940050"/>
                <a:gd name="connsiteY81" fmla="*/ 819150 h 1333500"/>
                <a:gd name="connsiteX82" fmla="*/ 1920875 w 2940050"/>
                <a:gd name="connsiteY82" fmla="*/ 844550 h 1333500"/>
                <a:gd name="connsiteX83" fmla="*/ 1962150 w 2940050"/>
                <a:gd name="connsiteY83" fmla="*/ 844550 h 1333500"/>
                <a:gd name="connsiteX84" fmla="*/ 1962150 w 2940050"/>
                <a:gd name="connsiteY84" fmla="*/ 844550 h 1333500"/>
                <a:gd name="connsiteX85" fmla="*/ 1962150 w 2940050"/>
                <a:gd name="connsiteY85" fmla="*/ 869950 h 1333500"/>
                <a:gd name="connsiteX86" fmla="*/ 2019300 w 2940050"/>
                <a:gd name="connsiteY86" fmla="*/ 869950 h 1333500"/>
                <a:gd name="connsiteX87" fmla="*/ 2019300 w 2940050"/>
                <a:gd name="connsiteY87" fmla="*/ 885825 h 1333500"/>
                <a:gd name="connsiteX88" fmla="*/ 2060575 w 2940050"/>
                <a:gd name="connsiteY88" fmla="*/ 885825 h 1333500"/>
                <a:gd name="connsiteX89" fmla="*/ 2060575 w 2940050"/>
                <a:gd name="connsiteY89" fmla="*/ 911225 h 1333500"/>
                <a:gd name="connsiteX90" fmla="*/ 2085975 w 2940050"/>
                <a:gd name="connsiteY90" fmla="*/ 911225 h 1333500"/>
                <a:gd name="connsiteX91" fmla="*/ 2085975 w 2940050"/>
                <a:gd name="connsiteY91" fmla="*/ 930275 h 1333500"/>
                <a:gd name="connsiteX92" fmla="*/ 2117725 w 2940050"/>
                <a:gd name="connsiteY92" fmla="*/ 930275 h 1333500"/>
                <a:gd name="connsiteX93" fmla="*/ 2117725 w 2940050"/>
                <a:gd name="connsiteY93" fmla="*/ 942975 h 1333500"/>
                <a:gd name="connsiteX94" fmla="*/ 2146300 w 2940050"/>
                <a:gd name="connsiteY94" fmla="*/ 942975 h 1333500"/>
                <a:gd name="connsiteX95" fmla="*/ 2146300 w 2940050"/>
                <a:gd name="connsiteY95" fmla="*/ 955675 h 1333500"/>
                <a:gd name="connsiteX96" fmla="*/ 2270125 w 2940050"/>
                <a:gd name="connsiteY96" fmla="*/ 955675 h 1333500"/>
                <a:gd name="connsiteX97" fmla="*/ 2270125 w 2940050"/>
                <a:gd name="connsiteY97" fmla="*/ 981075 h 1333500"/>
                <a:gd name="connsiteX98" fmla="*/ 2301875 w 2940050"/>
                <a:gd name="connsiteY98" fmla="*/ 981075 h 1333500"/>
                <a:gd name="connsiteX99" fmla="*/ 2301875 w 2940050"/>
                <a:gd name="connsiteY99" fmla="*/ 1003300 h 1333500"/>
                <a:gd name="connsiteX100" fmla="*/ 2343150 w 2940050"/>
                <a:gd name="connsiteY100" fmla="*/ 1003300 h 1333500"/>
                <a:gd name="connsiteX101" fmla="*/ 2343150 w 2940050"/>
                <a:gd name="connsiteY101" fmla="*/ 1044575 h 1333500"/>
                <a:gd name="connsiteX102" fmla="*/ 2359025 w 2940050"/>
                <a:gd name="connsiteY102" fmla="*/ 1044575 h 1333500"/>
                <a:gd name="connsiteX103" fmla="*/ 2359025 w 2940050"/>
                <a:gd name="connsiteY103" fmla="*/ 1066800 h 1333500"/>
                <a:gd name="connsiteX104" fmla="*/ 2400300 w 2940050"/>
                <a:gd name="connsiteY104" fmla="*/ 1066800 h 1333500"/>
                <a:gd name="connsiteX105" fmla="*/ 2400300 w 2940050"/>
                <a:gd name="connsiteY105" fmla="*/ 1098550 h 1333500"/>
                <a:gd name="connsiteX106" fmla="*/ 2441575 w 2940050"/>
                <a:gd name="connsiteY106" fmla="*/ 1098550 h 1333500"/>
                <a:gd name="connsiteX107" fmla="*/ 2441575 w 2940050"/>
                <a:gd name="connsiteY107" fmla="*/ 1123950 h 1333500"/>
                <a:gd name="connsiteX108" fmla="*/ 2451100 w 2940050"/>
                <a:gd name="connsiteY108" fmla="*/ 1123950 h 1333500"/>
                <a:gd name="connsiteX109" fmla="*/ 2451100 w 2940050"/>
                <a:gd name="connsiteY109" fmla="*/ 1136650 h 1333500"/>
                <a:gd name="connsiteX110" fmla="*/ 2479675 w 2940050"/>
                <a:gd name="connsiteY110" fmla="*/ 1136650 h 1333500"/>
                <a:gd name="connsiteX111" fmla="*/ 2479675 w 2940050"/>
                <a:gd name="connsiteY111" fmla="*/ 1152525 h 1333500"/>
                <a:gd name="connsiteX112" fmla="*/ 2565400 w 2940050"/>
                <a:gd name="connsiteY112" fmla="*/ 1152525 h 1333500"/>
                <a:gd name="connsiteX113" fmla="*/ 2565400 w 2940050"/>
                <a:gd name="connsiteY113" fmla="*/ 1181100 h 1333500"/>
                <a:gd name="connsiteX114" fmla="*/ 2692400 w 2940050"/>
                <a:gd name="connsiteY114" fmla="*/ 1181100 h 1333500"/>
                <a:gd name="connsiteX115" fmla="*/ 2692400 w 2940050"/>
                <a:gd name="connsiteY115" fmla="*/ 1190625 h 1333500"/>
                <a:gd name="connsiteX116" fmla="*/ 2768600 w 2940050"/>
                <a:gd name="connsiteY116" fmla="*/ 1190625 h 1333500"/>
                <a:gd name="connsiteX117" fmla="*/ 2768600 w 2940050"/>
                <a:gd name="connsiteY117" fmla="*/ 1216025 h 1333500"/>
                <a:gd name="connsiteX118" fmla="*/ 2800350 w 2940050"/>
                <a:gd name="connsiteY118" fmla="*/ 1216025 h 1333500"/>
                <a:gd name="connsiteX119" fmla="*/ 2800350 w 2940050"/>
                <a:gd name="connsiteY119" fmla="*/ 1250950 h 1333500"/>
                <a:gd name="connsiteX120" fmla="*/ 2851150 w 2940050"/>
                <a:gd name="connsiteY120" fmla="*/ 1250950 h 1333500"/>
                <a:gd name="connsiteX121" fmla="*/ 2841625 w 2940050"/>
                <a:gd name="connsiteY121" fmla="*/ 1260475 h 1333500"/>
                <a:gd name="connsiteX122" fmla="*/ 2901950 w 2940050"/>
                <a:gd name="connsiteY122" fmla="*/ 1260475 h 1333500"/>
                <a:gd name="connsiteX123" fmla="*/ 2901950 w 2940050"/>
                <a:gd name="connsiteY123" fmla="*/ 1285875 h 1333500"/>
                <a:gd name="connsiteX124" fmla="*/ 2940050 w 2940050"/>
                <a:gd name="connsiteY124" fmla="*/ 1285875 h 1333500"/>
                <a:gd name="connsiteX125" fmla="*/ 2940050 w 2940050"/>
                <a:gd name="connsiteY125" fmla="*/ 1333500 h 133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2940050" h="1333500">
                  <a:moveTo>
                    <a:pt x="0" y="0"/>
                  </a:moveTo>
                  <a:lnTo>
                    <a:pt x="127000" y="0"/>
                  </a:lnTo>
                  <a:lnTo>
                    <a:pt x="127000" y="15875"/>
                  </a:lnTo>
                  <a:lnTo>
                    <a:pt x="228600" y="15875"/>
                  </a:lnTo>
                  <a:lnTo>
                    <a:pt x="228600" y="25400"/>
                  </a:lnTo>
                  <a:lnTo>
                    <a:pt x="273050" y="25400"/>
                  </a:lnTo>
                  <a:lnTo>
                    <a:pt x="273050" y="47625"/>
                  </a:lnTo>
                  <a:lnTo>
                    <a:pt x="330200" y="47625"/>
                  </a:lnTo>
                  <a:lnTo>
                    <a:pt x="330200" y="63500"/>
                  </a:lnTo>
                  <a:lnTo>
                    <a:pt x="361950" y="63500"/>
                  </a:lnTo>
                  <a:lnTo>
                    <a:pt x="361950" y="82550"/>
                  </a:lnTo>
                  <a:lnTo>
                    <a:pt x="434975" y="82550"/>
                  </a:lnTo>
                  <a:lnTo>
                    <a:pt x="434975" y="98425"/>
                  </a:lnTo>
                  <a:lnTo>
                    <a:pt x="476250" y="98425"/>
                  </a:lnTo>
                  <a:lnTo>
                    <a:pt x="476250" y="120650"/>
                  </a:lnTo>
                  <a:lnTo>
                    <a:pt x="501650" y="120650"/>
                  </a:lnTo>
                  <a:lnTo>
                    <a:pt x="501650" y="127000"/>
                  </a:lnTo>
                  <a:lnTo>
                    <a:pt x="552450" y="127000"/>
                  </a:lnTo>
                  <a:lnTo>
                    <a:pt x="552450" y="146050"/>
                  </a:lnTo>
                  <a:lnTo>
                    <a:pt x="647700" y="146050"/>
                  </a:lnTo>
                  <a:lnTo>
                    <a:pt x="647700" y="174625"/>
                  </a:lnTo>
                  <a:lnTo>
                    <a:pt x="673100" y="174625"/>
                  </a:lnTo>
                  <a:lnTo>
                    <a:pt x="673100" y="193675"/>
                  </a:lnTo>
                  <a:lnTo>
                    <a:pt x="685800" y="193675"/>
                  </a:lnTo>
                  <a:lnTo>
                    <a:pt x="685800" y="222250"/>
                  </a:lnTo>
                  <a:lnTo>
                    <a:pt x="762000" y="222250"/>
                  </a:lnTo>
                  <a:lnTo>
                    <a:pt x="762000" y="234950"/>
                  </a:lnTo>
                  <a:lnTo>
                    <a:pt x="793750" y="234950"/>
                  </a:lnTo>
                  <a:lnTo>
                    <a:pt x="793750" y="247650"/>
                  </a:lnTo>
                  <a:lnTo>
                    <a:pt x="841375" y="247650"/>
                  </a:lnTo>
                  <a:lnTo>
                    <a:pt x="841375" y="269875"/>
                  </a:lnTo>
                  <a:lnTo>
                    <a:pt x="860425" y="269875"/>
                  </a:lnTo>
                  <a:lnTo>
                    <a:pt x="860425" y="288925"/>
                  </a:lnTo>
                  <a:lnTo>
                    <a:pt x="885825" y="288925"/>
                  </a:lnTo>
                  <a:lnTo>
                    <a:pt x="885825" y="307975"/>
                  </a:lnTo>
                  <a:lnTo>
                    <a:pt x="911225" y="307975"/>
                  </a:lnTo>
                  <a:lnTo>
                    <a:pt x="911225" y="323850"/>
                  </a:lnTo>
                  <a:lnTo>
                    <a:pt x="930275" y="323850"/>
                  </a:lnTo>
                  <a:lnTo>
                    <a:pt x="930275" y="346075"/>
                  </a:lnTo>
                  <a:lnTo>
                    <a:pt x="955675" y="346075"/>
                  </a:lnTo>
                  <a:lnTo>
                    <a:pt x="955675" y="361950"/>
                  </a:lnTo>
                  <a:lnTo>
                    <a:pt x="990600" y="361950"/>
                  </a:lnTo>
                  <a:lnTo>
                    <a:pt x="990600" y="374650"/>
                  </a:lnTo>
                  <a:lnTo>
                    <a:pt x="1035050" y="374650"/>
                  </a:lnTo>
                  <a:lnTo>
                    <a:pt x="1035050" y="384175"/>
                  </a:lnTo>
                  <a:lnTo>
                    <a:pt x="1050925" y="384175"/>
                  </a:lnTo>
                  <a:lnTo>
                    <a:pt x="1050925" y="409575"/>
                  </a:lnTo>
                  <a:lnTo>
                    <a:pt x="1079500" y="409575"/>
                  </a:lnTo>
                  <a:lnTo>
                    <a:pt x="1079500" y="415925"/>
                  </a:lnTo>
                  <a:lnTo>
                    <a:pt x="1136650" y="415925"/>
                  </a:lnTo>
                  <a:lnTo>
                    <a:pt x="1136650" y="431800"/>
                  </a:lnTo>
                  <a:lnTo>
                    <a:pt x="1168400" y="431800"/>
                  </a:lnTo>
                  <a:lnTo>
                    <a:pt x="1168400" y="444500"/>
                  </a:lnTo>
                  <a:lnTo>
                    <a:pt x="1247775" y="444500"/>
                  </a:lnTo>
                  <a:lnTo>
                    <a:pt x="1247775" y="463550"/>
                  </a:lnTo>
                  <a:lnTo>
                    <a:pt x="1257300" y="463550"/>
                  </a:lnTo>
                  <a:lnTo>
                    <a:pt x="1257300" y="482600"/>
                  </a:lnTo>
                  <a:lnTo>
                    <a:pt x="1279525" y="482600"/>
                  </a:lnTo>
                  <a:lnTo>
                    <a:pt x="1279525" y="517525"/>
                  </a:lnTo>
                  <a:lnTo>
                    <a:pt x="1308100" y="517525"/>
                  </a:lnTo>
                  <a:lnTo>
                    <a:pt x="1308100" y="530225"/>
                  </a:lnTo>
                  <a:lnTo>
                    <a:pt x="1339850" y="530225"/>
                  </a:lnTo>
                  <a:lnTo>
                    <a:pt x="1339850" y="546100"/>
                  </a:lnTo>
                  <a:lnTo>
                    <a:pt x="1384300" y="546100"/>
                  </a:lnTo>
                  <a:lnTo>
                    <a:pt x="1384300" y="568325"/>
                  </a:lnTo>
                  <a:lnTo>
                    <a:pt x="1498600" y="568325"/>
                  </a:lnTo>
                  <a:lnTo>
                    <a:pt x="1498600" y="593725"/>
                  </a:lnTo>
                  <a:lnTo>
                    <a:pt x="1581150" y="593725"/>
                  </a:lnTo>
                  <a:lnTo>
                    <a:pt x="1581150" y="625475"/>
                  </a:lnTo>
                  <a:lnTo>
                    <a:pt x="1641475" y="625475"/>
                  </a:lnTo>
                  <a:lnTo>
                    <a:pt x="1641475" y="669925"/>
                  </a:lnTo>
                  <a:lnTo>
                    <a:pt x="1695450" y="669925"/>
                  </a:lnTo>
                  <a:lnTo>
                    <a:pt x="1695450" y="704850"/>
                  </a:lnTo>
                  <a:lnTo>
                    <a:pt x="1733550" y="704850"/>
                  </a:lnTo>
                  <a:lnTo>
                    <a:pt x="1733550" y="730250"/>
                  </a:lnTo>
                  <a:lnTo>
                    <a:pt x="1771650" y="730250"/>
                  </a:lnTo>
                  <a:lnTo>
                    <a:pt x="1771650" y="752475"/>
                  </a:lnTo>
                  <a:lnTo>
                    <a:pt x="1806575" y="752475"/>
                  </a:lnTo>
                  <a:lnTo>
                    <a:pt x="1806575" y="784225"/>
                  </a:lnTo>
                  <a:lnTo>
                    <a:pt x="1841500" y="784225"/>
                  </a:lnTo>
                  <a:lnTo>
                    <a:pt x="1841500" y="819150"/>
                  </a:lnTo>
                  <a:lnTo>
                    <a:pt x="1920875" y="819150"/>
                  </a:lnTo>
                  <a:lnTo>
                    <a:pt x="1920875" y="844550"/>
                  </a:lnTo>
                  <a:lnTo>
                    <a:pt x="1962150" y="844550"/>
                  </a:lnTo>
                  <a:lnTo>
                    <a:pt x="1962150" y="844550"/>
                  </a:lnTo>
                  <a:lnTo>
                    <a:pt x="1962150" y="869950"/>
                  </a:lnTo>
                  <a:lnTo>
                    <a:pt x="2019300" y="869950"/>
                  </a:lnTo>
                  <a:lnTo>
                    <a:pt x="2019300" y="885825"/>
                  </a:lnTo>
                  <a:lnTo>
                    <a:pt x="2060575" y="885825"/>
                  </a:lnTo>
                  <a:lnTo>
                    <a:pt x="2060575" y="911225"/>
                  </a:lnTo>
                  <a:lnTo>
                    <a:pt x="2085975" y="911225"/>
                  </a:lnTo>
                  <a:lnTo>
                    <a:pt x="2085975" y="930275"/>
                  </a:lnTo>
                  <a:lnTo>
                    <a:pt x="2117725" y="930275"/>
                  </a:lnTo>
                  <a:lnTo>
                    <a:pt x="2117725" y="942975"/>
                  </a:lnTo>
                  <a:lnTo>
                    <a:pt x="2146300" y="942975"/>
                  </a:lnTo>
                  <a:lnTo>
                    <a:pt x="2146300" y="955675"/>
                  </a:lnTo>
                  <a:lnTo>
                    <a:pt x="2270125" y="955675"/>
                  </a:lnTo>
                  <a:lnTo>
                    <a:pt x="2270125" y="981075"/>
                  </a:lnTo>
                  <a:lnTo>
                    <a:pt x="2301875" y="981075"/>
                  </a:lnTo>
                  <a:lnTo>
                    <a:pt x="2301875" y="1003300"/>
                  </a:lnTo>
                  <a:lnTo>
                    <a:pt x="2343150" y="1003300"/>
                  </a:lnTo>
                  <a:lnTo>
                    <a:pt x="2343150" y="1044575"/>
                  </a:lnTo>
                  <a:lnTo>
                    <a:pt x="2359025" y="1044575"/>
                  </a:lnTo>
                  <a:lnTo>
                    <a:pt x="2359025" y="1066800"/>
                  </a:lnTo>
                  <a:lnTo>
                    <a:pt x="2400300" y="1066800"/>
                  </a:lnTo>
                  <a:lnTo>
                    <a:pt x="2400300" y="1098550"/>
                  </a:lnTo>
                  <a:lnTo>
                    <a:pt x="2441575" y="1098550"/>
                  </a:lnTo>
                  <a:lnTo>
                    <a:pt x="2441575" y="1123950"/>
                  </a:lnTo>
                  <a:lnTo>
                    <a:pt x="2451100" y="1123950"/>
                  </a:lnTo>
                  <a:lnTo>
                    <a:pt x="2451100" y="1136650"/>
                  </a:lnTo>
                  <a:lnTo>
                    <a:pt x="2479675" y="1136650"/>
                  </a:lnTo>
                  <a:lnTo>
                    <a:pt x="2479675" y="1152525"/>
                  </a:lnTo>
                  <a:lnTo>
                    <a:pt x="2565400" y="1152525"/>
                  </a:lnTo>
                  <a:lnTo>
                    <a:pt x="2565400" y="1181100"/>
                  </a:lnTo>
                  <a:lnTo>
                    <a:pt x="2692400" y="1181100"/>
                  </a:lnTo>
                  <a:lnTo>
                    <a:pt x="2692400" y="1190625"/>
                  </a:lnTo>
                  <a:lnTo>
                    <a:pt x="2768600" y="1190625"/>
                  </a:lnTo>
                  <a:lnTo>
                    <a:pt x="2768600" y="1216025"/>
                  </a:lnTo>
                  <a:lnTo>
                    <a:pt x="2800350" y="1216025"/>
                  </a:lnTo>
                  <a:lnTo>
                    <a:pt x="2800350" y="1250950"/>
                  </a:lnTo>
                  <a:lnTo>
                    <a:pt x="2851150" y="1250950"/>
                  </a:lnTo>
                  <a:lnTo>
                    <a:pt x="2841625" y="1260475"/>
                  </a:lnTo>
                  <a:lnTo>
                    <a:pt x="2901950" y="1260475"/>
                  </a:lnTo>
                  <a:lnTo>
                    <a:pt x="2901950" y="1285875"/>
                  </a:lnTo>
                  <a:lnTo>
                    <a:pt x="2940050" y="1285875"/>
                  </a:lnTo>
                  <a:lnTo>
                    <a:pt x="2940050" y="1333500"/>
                  </a:lnTo>
                </a:path>
              </a:pathLst>
            </a:custGeom>
            <a:noFill/>
            <a:ln w="28575">
              <a:solidFill>
                <a:schemeClr val="accent1"/>
              </a:solidFill>
              <a:miter lim="800000"/>
              <a:headEnd/>
              <a:tailEnd/>
            </a:ln>
          </p:spPr>
          <p:txBody>
            <a:bodyPr rtlCol="0" anchor="ctr"/>
            <a:lstStyle/>
            <a:p>
              <a:pPr algn="ctr"/>
              <a:endParaRPr lang="en-US"/>
            </a:p>
          </p:txBody>
        </p:sp>
      </p:grpSp>
      <p:grpSp>
        <p:nvGrpSpPr>
          <p:cNvPr id="9535" name="Group 9534">
            <a:extLst>
              <a:ext uri="{FF2B5EF4-FFF2-40B4-BE49-F238E27FC236}">
                <a16:creationId xmlns:a16="http://schemas.microsoft.com/office/drawing/2014/main" id="{CF9E5228-56F9-00D4-F877-A66EEC8907D8}"/>
              </a:ext>
            </a:extLst>
          </p:cNvPr>
          <p:cNvGrpSpPr/>
          <p:nvPr/>
        </p:nvGrpSpPr>
        <p:grpSpPr>
          <a:xfrm>
            <a:off x="2187909" y="1485913"/>
            <a:ext cx="8172677" cy="2180721"/>
            <a:chOff x="2187909" y="1485913"/>
            <a:chExt cx="8172677" cy="2180721"/>
          </a:xfrm>
        </p:grpSpPr>
        <p:grpSp>
          <p:nvGrpSpPr>
            <p:cNvPr id="9246" name="Group 9245">
              <a:extLst>
                <a:ext uri="{FF2B5EF4-FFF2-40B4-BE49-F238E27FC236}">
                  <a16:creationId xmlns:a16="http://schemas.microsoft.com/office/drawing/2014/main" id="{D2207118-2B1F-A57E-4C5A-9940572DCA60}"/>
                </a:ext>
              </a:extLst>
            </p:cNvPr>
            <p:cNvGrpSpPr/>
            <p:nvPr/>
          </p:nvGrpSpPr>
          <p:grpSpPr>
            <a:xfrm>
              <a:off x="2187909" y="1486662"/>
              <a:ext cx="107950" cy="109395"/>
              <a:chOff x="4410464" y="1966912"/>
              <a:chExt cx="107950" cy="107950"/>
            </a:xfrm>
          </p:grpSpPr>
          <p:cxnSp>
            <p:nvCxnSpPr>
              <p:cNvPr id="9247" name="Straight Connector 9246">
                <a:extLst>
                  <a:ext uri="{FF2B5EF4-FFF2-40B4-BE49-F238E27FC236}">
                    <a16:creationId xmlns:a16="http://schemas.microsoft.com/office/drawing/2014/main" id="{770111FE-C830-9394-8AA9-C70E9D642D4E}"/>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48" name="Straight Connector 9247">
                <a:extLst>
                  <a:ext uri="{FF2B5EF4-FFF2-40B4-BE49-F238E27FC236}">
                    <a16:creationId xmlns:a16="http://schemas.microsoft.com/office/drawing/2014/main" id="{AC9F6E79-98B2-3AB6-7D1A-2326E913DC05}"/>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49" name="Group 9248">
              <a:extLst>
                <a:ext uri="{FF2B5EF4-FFF2-40B4-BE49-F238E27FC236}">
                  <a16:creationId xmlns:a16="http://schemas.microsoft.com/office/drawing/2014/main" id="{96BCF3C4-E5E3-54A8-0D4C-B13CBD4B727C}"/>
                </a:ext>
              </a:extLst>
            </p:cNvPr>
            <p:cNvGrpSpPr/>
            <p:nvPr/>
          </p:nvGrpSpPr>
          <p:grpSpPr>
            <a:xfrm>
              <a:off x="2219772" y="1485913"/>
              <a:ext cx="107950" cy="109395"/>
              <a:chOff x="4410464" y="1966912"/>
              <a:chExt cx="107950" cy="107950"/>
            </a:xfrm>
          </p:grpSpPr>
          <p:cxnSp>
            <p:nvCxnSpPr>
              <p:cNvPr id="9250" name="Straight Connector 9249">
                <a:extLst>
                  <a:ext uri="{FF2B5EF4-FFF2-40B4-BE49-F238E27FC236}">
                    <a16:creationId xmlns:a16="http://schemas.microsoft.com/office/drawing/2014/main" id="{2818BF30-A50C-906B-E74F-33F976D99CB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51" name="Straight Connector 9250">
                <a:extLst>
                  <a:ext uri="{FF2B5EF4-FFF2-40B4-BE49-F238E27FC236}">
                    <a16:creationId xmlns:a16="http://schemas.microsoft.com/office/drawing/2014/main" id="{927136D4-924E-9557-1707-2F92333622A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59" name="Group 9258">
              <a:extLst>
                <a:ext uri="{FF2B5EF4-FFF2-40B4-BE49-F238E27FC236}">
                  <a16:creationId xmlns:a16="http://schemas.microsoft.com/office/drawing/2014/main" id="{83DF8B6F-A471-B3C9-40A6-5E4665B1562F}"/>
                </a:ext>
              </a:extLst>
            </p:cNvPr>
            <p:cNvGrpSpPr/>
            <p:nvPr/>
          </p:nvGrpSpPr>
          <p:grpSpPr>
            <a:xfrm>
              <a:off x="2290402" y="1488078"/>
              <a:ext cx="107950" cy="109395"/>
              <a:chOff x="4410464" y="1966912"/>
              <a:chExt cx="107950" cy="107950"/>
            </a:xfrm>
          </p:grpSpPr>
          <p:cxnSp>
            <p:nvCxnSpPr>
              <p:cNvPr id="9260" name="Straight Connector 9259">
                <a:extLst>
                  <a:ext uri="{FF2B5EF4-FFF2-40B4-BE49-F238E27FC236}">
                    <a16:creationId xmlns:a16="http://schemas.microsoft.com/office/drawing/2014/main" id="{1EAC9CBC-092F-1873-9E3C-09A98FCBC49B}"/>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61" name="Straight Connector 9260">
                <a:extLst>
                  <a:ext uri="{FF2B5EF4-FFF2-40B4-BE49-F238E27FC236}">
                    <a16:creationId xmlns:a16="http://schemas.microsoft.com/office/drawing/2014/main" id="{84CE35CD-347A-162A-9CD8-D238DDB12D2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62" name="Group 9261">
              <a:extLst>
                <a:ext uri="{FF2B5EF4-FFF2-40B4-BE49-F238E27FC236}">
                  <a16:creationId xmlns:a16="http://schemas.microsoft.com/office/drawing/2014/main" id="{49E34FB5-F919-501B-3921-72BABDCC4E0B}"/>
                </a:ext>
              </a:extLst>
            </p:cNvPr>
            <p:cNvGrpSpPr/>
            <p:nvPr/>
          </p:nvGrpSpPr>
          <p:grpSpPr>
            <a:xfrm>
              <a:off x="2325650" y="1496433"/>
              <a:ext cx="107950" cy="109395"/>
              <a:chOff x="4410464" y="1966912"/>
              <a:chExt cx="107950" cy="107950"/>
            </a:xfrm>
          </p:grpSpPr>
          <p:cxnSp>
            <p:nvCxnSpPr>
              <p:cNvPr id="9263" name="Straight Connector 9262">
                <a:extLst>
                  <a:ext uri="{FF2B5EF4-FFF2-40B4-BE49-F238E27FC236}">
                    <a16:creationId xmlns:a16="http://schemas.microsoft.com/office/drawing/2014/main" id="{4EBB0E5D-0580-148A-23C3-18064F2322F7}"/>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64" name="Straight Connector 9263">
                <a:extLst>
                  <a:ext uri="{FF2B5EF4-FFF2-40B4-BE49-F238E27FC236}">
                    <a16:creationId xmlns:a16="http://schemas.microsoft.com/office/drawing/2014/main" id="{97B3D38E-D0B3-C291-C420-E9C6583E70A9}"/>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65" name="Group 9264">
              <a:extLst>
                <a:ext uri="{FF2B5EF4-FFF2-40B4-BE49-F238E27FC236}">
                  <a16:creationId xmlns:a16="http://schemas.microsoft.com/office/drawing/2014/main" id="{DF8CF44D-3119-C797-8B1F-9FDB8B23EDAF}"/>
                </a:ext>
              </a:extLst>
            </p:cNvPr>
            <p:cNvGrpSpPr/>
            <p:nvPr/>
          </p:nvGrpSpPr>
          <p:grpSpPr>
            <a:xfrm>
              <a:off x="2370100" y="1503636"/>
              <a:ext cx="107950" cy="109395"/>
              <a:chOff x="4410464" y="1966912"/>
              <a:chExt cx="107950" cy="107950"/>
            </a:xfrm>
          </p:grpSpPr>
          <p:cxnSp>
            <p:nvCxnSpPr>
              <p:cNvPr id="9266" name="Straight Connector 9265">
                <a:extLst>
                  <a:ext uri="{FF2B5EF4-FFF2-40B4-BE49-F238E27FC236}">
                    <a16:creationId xmlns:a16="http://schemas.microsoft.com/office/drawing/2014/main" id="{90D38794-C732-5273-66AC-6FF2200CAFD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67" name="Straight Connector 9266">
                <a:extLst>
                  <a:ext uri="{FF2B5EF4-FFF2-40B4-BE49-F238E27FC236}">
                    <a16:creationId xmlns:a16="http://schemas.microsoft.com/office/drawing/2014/main" id="{77F354F7-E832-D433-CD2A-9E1A8F75CD9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68" name="Group 9267">
              <a:extLst>
                <a:ext uri="{FF2B5EF4-FFF2-40B4-BE49-F238E27FC236}">
                  <a16:creationId xmlns:a16="http://schemas.microsoft.com/office/drawing/2014/main" id="{599950E9-94F8-F4B5-68EE-425B543E863B}"/>
                </a:ext>
              </a:extLst>
            </p:cNvPr>
            <p:cNvGrpSpPr/>
            <p:nvPr/>
          </p:nvGrpSpPr>
          <p:grpSpPr>
            <a:xfrm>
              <a:off x="2736134" y="1634739"/>
              <a:ext cx="107950" cy="109395"/>
              <a:chOff x="4410464" y="1966912"/>
              <a:chExt cx="107950" cy="107950"/>
            </a:xfrm>
          </p:grpSpPr>
          <p:cxnSp>
            <p:nvCxnSpPr>
              <p:cNvPr id="9269" name="Straight Connector 9268">
                <a:extLst>
                  <a:ext uri="{FF2B5EF4-FFF2-40B4-BE49-F238E27FC236}">
                    <a16:creationId xmlns:a16="http://schemas.microsoft.com/office/drawing/2014/main" id="{2E2EAF36-217D-0509-D92E-BCADBBDF55A2}"/>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70" name="Straight Connector 9269">
                <a:extLst>
                  <a:ext uri="{FF2B5EF4-FFF2-40B4-BE49-F238E27FC236}">
                    <a16:creationId xmlns:a16="http://schemas.microsoft.com/office/drawing/2014/main" id="{238E2F51-65BF-1DE8-82DB-35C754275C9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71" name="Group 9270">
              <a:extLst>
                <a:ext uri="{FF2B5EF4-FFF2-40B4-BE49-F238E27FC236}">
                  <a16:creationId xmlns:a16="http://schemas.microsoft.com/office/drawing/2014/main" id="{D89BBA1D-3A03-38F9-6901-BAF0A67975AC}"/>
                </a:ext>
              </a:extLst>
            </p:cNvPr>
            <p:cNvGrpSpPr/>
            <p:nvPr/>
          </p:nvGrpSpPr>
          <p:grpSpPr>
            <a:xfrm>
              <a:off x="2774956" y="1646162"/>
              <a:ext cx="107950" cy="109395"/>
              <a:chOff x="4410464" y="1966912"/>
              <a:chExt cx="107950" cy="107950"/>
            </a:xfrm>
          </p:grpSpPr>
          <p:cxnSp>
            <p:nvCxnSpPr>
              <p:cNvPr id="9272" name="Straight Connector 9271">
                <a:extLst>
                  <a:ext uri="{FF2B5EF4-FFF2-40B4-BE49-F238E27FC236}">
                    <a16:creationId xmlns:a16="http://schemas.microsoft.com/office/drawing/2014/main" id="{7128335D-6A28-31A5-0257-610773AE75CC}"/>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73" name="Straight Connector 9272">
                <a:extLst>
                  <a:ext uri="{FF2B5EF4-FFF2-40B4-BE49-F238E27FC236}">
                    <a16:creationId xmlns:a16="http://schemas.microsoft.com/office/drawing/2014/main" id="{33A8E845-60C6-1078-E435-4C132EC85056}"/>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74" name="Group 9273">
              <a:extLst>
                <a:ext uri="{FF2B5EF4-FFF2-40B4-BE49-F238E27FC236}">
                  <a16:creationId xmlns:a16="http://schemas.microsoft.com/office/drawing/2014/main" id="{FC2A311B-EA89-6783-A93B-9B75869A1F7F}"/>
                </a:ext>
              </a:extLst>
            </p:cNvPr>
            <p:cNvGrpSpPr/>
            <p:nvPr/>
          </p:nvGrpSpPr>
          <p:grpSpPr>
            <a:xfrm>
              <a:off x="2810046" y="1648666"/>
              <a:ext cx="107950" cy="109395"/>
              <a:chOff x="4410464" y="1966912"/>
              <a:chExt cx="107950" cy="107950"/>
            </a:xfrm>
          </p:grpSpPr>
          <p:cxnSp>
            <p:nvCxnSpPr>
              <p:cNvPr id="9275" name="Straight Connector 9274">
                <a:extLst>
                  <a:ext uri="{FF2B5EF4-FFF2-40B4-BE49-F238E27FC236}">
                    <a16:creationId xmlns:a16="http://schemas.microsoft.com/office/drawing/2014/main" id="{5F8CAEAF-686A-04E2-036D-7B0158C3C78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76" name="Straight Connector 9275">
                <a:extLst>
                  <a:ext uri="{FF2B5EF4-FFF2-40B4-BE49-F238E27FC236}">
                    <a16:creationId xmlns:a16="http://schemas.microsoft.com/office/drawing/2014/main" id="{A1C5419C-FBAE-7374-63CD-5BA5CB92A05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77" name="Group 9276">
              <a:extLst>
                <a:ext uri="{FF2B5EF4-FFF2-40B4-BE49-F238E27FC236}">
                  <a16:creationId xmlns:a16="http://schemas.microsoft.com/office/drawing/2014/main" id="{F5265B02-EBB9-A031-8048-D6F737666DD1}"/>
                </a:ext>
              </a:extLst>
            </p:cNvPr>
            <p:cNvGrpSpPr/>
            <p:nvPr/>
          </p:nvGrpSpPr>
          <p:grpSpPr>
            <a:xfrm>
              <a:off x="2921171" y="1703363"/>
              <a:ext cx="107950" cy="109395"/>
              <a:chOff x="4410464" y="1966912"/>
              <a:chExt cx="107950" cy="107950"/>
            </a:xfrm>
          </p:grpSpPr>
          <p:cxnSp>
            <p:nvCxnSpPr>
              <p:cNvPr id="9278" name="Straight Connector 9277">
                <a:extLst>
                  <a:ext uri="{FF2B5EF4-FFF2-40B4-BE49-F238E27FC236}">
                    <a16:creationId xmlns:a16="http://schemas.microsoft.com/office/drawing/2014/main" id="{E3569990-EFD8-1662-CBD2-99E036AA742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79" name="Straight Connector 9278">
                <a:extLst>
                  <a:ext uri="{FF2B5EF4-FFF2-40B4-BE49-F238E27FC236}">
                    <a16:creationId xmlns:a16="http://schemas.microsoft.com/office/drawing/2014/main" id="{861F5552-D1B6-1546-9D42-0AF6D6150FA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80" name="Group 9279">
              <a:extLst>
                <a:ext uri="{FF2B5EF4-FFF2-40B4-BE49-F238E27FC236}">
                  <a16:creationId xmlns:a16="http://schemas.microsoft.com/office/drawing/2014/main" id="{EAEEE629-C146-0773-A21B-028CC82EED88}"/>
                </a:ext>
              </a:extLst>
            </p:cNvPr>
            <p:cNvGrpSpPr/>
            <p:nvPr/>
          </p:nvGrpSpPr>
          <p:grpSpPr>
            <a:xfrm>
              <a:off x="2952921" y="1715148"/>
              <a:ext cx="107950" cy="109395"/>
              <a:chOff x="4410464" y="1966912"/>
              <a:chExt cx="107950" cy="107950"/>
            </a:xfrm>
          </p:grpSpPr>
          <p:cxnSp>
            <p:nvCxnSpPr>
              <p:cNvPr id="9281" name="Straight Connector 9280">
                <a:extLst>
                  <a:ext uri="{FF2B5EF4-FFF2-40B4-BE49-F238E27FC236}">
                    <a16:creationId xmlns:a16="http://schemas.microsoft.com/office/drawing/2014/main" id="{63EB253C-C748-842D-CA34-795111B39F7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82" name="Straight Connector 9281">
                <a:extLst>
                  <a:ext uri="{FF2B5EF4-FFF2-40B4-BE49-F238E27FC236}">
                    <a16:creationId xmlns:a16="http://schemas.microsoft.com/office/drawing/2014/main" id="{D6DF2875-4D56-4F6C-970F-D020F2B96FD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83" name="Group 9282">
              <a:extLst>
                <a:ext uri="{FF2B5EF4-FFF2-40B4-BE49-F238E27FC236}">
                  <a16:creationId xmlns:a16="http://schemas.microsoft.com/office/drawing/2014/main" id="{D90B2DFA-50F1-9736-7525-7D86C42C6B71}"/>
                </a:ext>
              </a:extLst>
            </p:cNvPr>
            <p:cNvGrpSpPr/>
            <p:nvPr/>
          </p:nvGrpSpPr>
          <p:grpSpPr>
            <a:xfrm>
              <a:off x="3025946" y="1758061"/>
              <a:ext cx="107950" cy="109395"/>
              <a:chOff x="4410464" y="1966912"/>
              <a:chExt cx="107950" cy="107950"/>
            </a:xfrm>
          </p:grpSpPr>
          <p:cxnSp>
            <p:nvCxnSpPr>
              <p:cNvPr id="9284" name="Straight Connector 9283">
                <a:extLst>
                  <a:ext uri="{FF2B5EF4-FFF2-40B4-BE49-F238E27FC236}">
                    <a16:creationId xmlns:a16="http://schemas.microsoft.com/office/drawing/2014/main" id="{B411ADCE-F0F3-C7C6-98BC-92647CA61AB3}"/>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85" name="Straight Connector 9284">
                <a:extLst>
                  <a:ext uri="{FF2B5EF4-FFF2-40B4-BE49-F238E27FC236}">
                    <a16:creationId xmlns:a16="http://schemas.microsoft.com/office/drawing/2014/main" id="{86990CDC-7D0F-5A38-B90C-E09AD151A664}"/>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86" name="Group 9285">
              <a:extLst>
                <a:ext uri="{FF2B5EF4-FFF2-40B4-BE49-F238E27FC236}">
                  <a16:creationId xmlns:a16="http://schemas.microsoft.com/office/drawing/2014/main" id="{D6DE1A30-3620-7C4E-2677-4BD4F89A3CC3}"/>
                </a:ext>
              </a:extLst>
            </p:cNvPr>
            <p:cNvGrpSpPr/>
            <p:nvPr/>
          </p:nvGrpSpPr>
          <p:grpSpPr>
            <a:xfrm>
              <a:off x="3054521" y="1772365"/>
              <a:ext cx="107950" cy="109395"/>
              <a:chOff x="4410464" y="1966912"/>
              <a:chExt cx="107950" cy="107950"/>
            </a:xfrm>
          </p:grpSpPr>
          <p:cxnSp>
            <p:nvCxnSpPr>
              <p:cNvPr id="9287" name="Straight Connector 9286">
                <a:extLst>
                  <a:ext uri="{FF2B5EF4-FFF2-40B4-BE49-F238E27FC236}">
                    <a16:creationId xmlns:a16="http://schemas.microsoft.com/office/drawing/2014/main" id="{9E5F328A-A494-32CC-B1C2-EA413703353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88" name="Straight Connector 9287">
                <a:extLst>
                  <a:ext uri="{FF2B5EF4-FFF2-40B4-BE49-F238E27FC236}">
                    <a16:creationId xmlns:a16="http://schemas.microsoft.com/office/drawing/2014/main" id="{D60B5AFD-0A98-A7B4-04AB-7FF42349A41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89" name="Group 9288">
              <a:extLst>
                <a:ext uri="{FF2B5EF4-FFF2-40B4-BE49-F238E27FC236}">
                  <a16:creationId xmlns:a16="http://schemas.microsoft.com/office/drawing/2014/main" id="{A3A347D0-0C7F-4960-5109-D6EF40F6DFEF}"/>
                </a:ext>
              </a:extLst>
            </p:cNvPr>
            <p:cNvGrpSpPr/>
            <p:nvPr/>
          </p:nvGrpSpPr>
          <p:grpSpPr>
            <a:xfrm>
              <a:off x="3320523" y="1914300"/>
              <a:ext cx="107950" cy="109395"/>
              <a:chOff x="4410464" y="1966912"/>
              <a:chExt cx="107950" cy="107950"/>
            </a:xfrm>
          </p:grpSpPr>
          <p:cxnSp>
            <p:nvCxnSpPr>
              <p:cNvPr id="9290" name="Straight Connector 9289">
                <a:extLst>
                  <a:ext uri="{FF2B5EF4-FFF2-40B4-BE49-F238E27FC236}">
                    <a16:creationId xmlns:a16="http://schemas.microsoft.com/office/drawing/2014/main" id="{9436D248-F6EF-035B-6A1D-50D3955C156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91" name="Straight Connector 9290">
                <a:extLst>
                  <a:ext uri="{FF2B5EF4-FFF2-40B4-BE49-F238E27FC236}">
                    <a16:creationId xmlns:a16="http://schemas.microsoft.com/office/drawing/2014/main" id="{32DEA20F-52AF-6B20-D0DF-AD87115523A9}"/>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92" name="Group 9291">
              <a:extLst>
                <a:ext uri="{FF2B5EF4-FFF2-40B4-BE49-F238E27FC236}">
                  <a16:creationId xmlns:a16="http://schemas.microsoft.com/office/drawing/2014/main" id="{4F774D5A-81FF-591F-F4DA-8117E978E169}"/>
                </a:ext>
              </a:extLst>
            </p:cNvPr>
            <p:cNvGrpSpPr/>
            <p:nvPr/>
          </p:nvGrpSpPr>
          <p:grpSpPr>
            <a:xfrm>
              <a:off x="3456709" y="1991901"/>
              <a:ext cx="107950" cy="109395"/>
              <a:chOff x="4410464" y="1966912"/>
              <a:chExt cx="107950" cy="107950"/>
            </a:xfrm>
          </p:grpSpPr>
          <p:cxnSp>
            <p:nvCxnSpPr>
              <p:cNvPr id="9293" name="Straight Connector 9292">
                <a:extLst>
                  <a:ext uri="{FF2B5EF4-FFF2-40B4-BE49-F238E27FC236}">
                    <a16:creationId xmlns:a16="http://schemas.microsoft.com/office/drawing/2014/main" id="{E618A88E-ABFB-61E9-940C-CC4FB91007C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94" name="Straight Connector 9293">
                <a:extLst>
                  <a:ext uri="{FF2B5EF4-FFF2-40B4-BE49-F238E27FC236}">
                    <a16:creationId xmlns:a16="http://schemas.microsoft.com/office/drawing/2014/main" id="{BB3BC6BB-86FA-0A20-D399-CEAA55BE84D8}"/>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95" name="Group 9294">
              <a:extLst>
                <a:ext uri="{FF2B5EF4-FFF2-40B4-BE49-F238E27FC236}">
                  <a16:creationId xmlns:a16="http://schemas.microsoft.com/office/drawing/2014/main" id="{01F7C3FD-1BA6-A493-A475-0FDBF79B8F99}"/>
                </a:ext>
              </a:extLst>
            </p:cNvPr>
            <p:cNvGrpSpPr/>
            <p:nvPr/>
          </p:nvGrpSpPr>
          <p:grpSpPr>
            <a:xfrm>
              <a:off x="3506847" y="2023695"/>
              <a:ext cx="107950" cy="109395"/>
              <a:chOff x="4410464" y="1966912"/>
              <a:chExt cx="107950" cy="107950"/>
            </a:xfrm>
          </p:grpSpPr>
          <p:cxnSp>
            <p:nvCxnSpPr>
              <p:cNvPr id="9296" name="Straight Connector 9295">
                <a:extLst>
                  <a:ext uri="{FF2B5EF4-FFF2-40B4-BE49-F238E27FC236}">
                    <a16:creationId xmlns:a16="http://schemas.microsoft.com/office/drawing/2014/main" id="{95A5513E-FDDB-226E-65E9-F360FFF9109C}"/>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297" name="Straight Connector 9296">
                <a:extLst>
                  <a:ext uri="{FF2B5EF4-FFF2-40B4-BE49-F238E27FC236}">
                    <a16:creationId xmlns:a16="http://schemas.microsoft.com/office/drawing/2014/main" id="{FAB8D70E-9D91-952A-A263-98E37FC039F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298" name="Group 9297">
              <a:extLst>
                <a:ext uri="{FF2B5EF4-FFF2-40B4-BE49-F238E27FC236}">
                  <a16:creationId xmlns:a16="http://schemas.microsoft.com/office/drawing/2014/main" id="{9CF6779D-B982-1960-8D15-B031FBCC2940}"/>
                </a:ext>
              </a:extLst>
            </p:cNvPr>
            <p:cNvGrpSpPr/>
            <p:nvPr/>
          </p:nvGrpSpPr>
          <p:grpSpPr>
            <a:xfrm>
              <a:off x="3556579" y="2040248"/>
              <a:ext cx="107950" cy="109395"/>
              <a:chOff x="4410464" y="1966912"/>
              <a:chExt cx="107950" cy="107950"/>
            </a:xfrm>
          </p:grpSpPr>
          <p:cxnSp>
            <p:nvCxnSpPr>
              <p:cNvPr id="9299" name="Straight Connector 9298">
                <a:extLst>
                  <a:ext uri="{FF2B5EF4-FFF2-40B4-BE49-F238E27FC236}">
                    <a16:creationId xmlns:a16="http://schemas.microsoft.com/office/drawing/2014/main" id="{366B7A5E-5B94-771C-BF16-D96CFA26DED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00" name="Straight Connector 9299">
                <a:extLst>
                  <a:ext uri="{FF2B5EF4-FFF2-40B4-BE49-F238E27FC236}">
                    <a16:creationId xmlns:a16="http://schemas.microsoft.com/office/drawing/2014/main" id="{6645D91D-328D-1D9A-2B01-E5E89087AFD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01" name="Group 9300">
              <a:extLst>
                <a:ext uri="{FF2B5EF4-FFF2-40B4-BE49-F238E27FC236}">
                  <a16:creationId xmlns:a16="http://schemas.microsoft.com/office/drawing/2014/main" id="{3308668A-9164-8C05-B19C-A4852F5A997F}"/>
                </a:ext>
              </a:extLst>
            </p:cNvPr>
            <p:cNvGrpSpPr/>
            <p:nvPr/>
          </p:nvGrpSpPr>
          <p:grpSpPr>
            <a:xfrm>
              <a:off x="3576599" y="2065254"/>
              <a:ext cx="107950" cy="109395"/>
              <a:chOff x="4410464" y="1966912"/>
              <a:chExt cx="107950" cy="107950"/>
            </a:xfrm>
          </p:grpSpPr>
          <p:cxnSp>
            <p:nvCxnSpPr>
              <p:cNvPr id="9302" name="Straight Connector 9301">
                <a:extLst>
                  <a:ext uri="{FF2B5EF4-FFF2-40B4-BE49-F238E27FC236}">
                    <a16:creationId xmlns:a16="http://schemas.microsoft.com/office/drawing/2014/main" id="{76CC48E5-E923-C7F6-BAEC-27BDE9C54CA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03" name="Straight Connector 9302">
                <a:extLst>
                  <a:ext uri="{FF2B5EF4-FFF2-40B4-BE49-F238E27FC236}">
                    <a16:creationId xmlns:a16="http://schemas.microsoft.com/office/drawing/2014/main" id="{291C7704-EACF-2948-58D7-24A8BBE8EBF4}"/>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04" name="Group 9303">
              <a:extLst>
                <a:ext uri="{FF2B5EF4-FFF2-40B4-BE49-F238E27FC236}">
                  <a16:creationId xmlns:a16="http://schemas.microsoft.com/office/drawing/2014/main" id="{CB193F44-C201-3C94-E115-C84B29C2BE06}"/>
                </a:ext>
              </a:extLst>
            </p:cNvPr>
            <p:cNvGrpSpPr/>
            <p:nvPr/>
          </p:nvGrpSpPr>
          <p:grpSpPr>
            <a:xfrm>
              <a:off x="3616242" y="2070074"/>
              <a:ext cx="107950" cy="109395"/>
              <a:chOff x="4410464" y="1966912"/>
              <a:chExt cx="107950" cy="107950"/>
            </a:xfrm>
          </p:grpSpPr>
          <p:cxnSp>
            <p:nvCxnSpPr>
              <p:cNvPr id="9305" name="Straight Connector 9304">
                <a:extLst>
                  <a:ext uri="{FF2B5EF4-FFF2-40B4-BE49-F238E27FC236}">
                    <a16:creationId xmlns:a16="http://schemas.microsoft.com/office/drawing/2014/main" id="{B0551545-CDC5-6CB0-A5F5-AE7590CE997A}"/>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06" name="Straight Connector 9305">
                <a:extLst>
                  <a:ext uri="{FF2B5EF4-FFF2-40B4-BE49-F238E27FC236}">
                    <a16:creationId xmlns:a16="http://schemas.microsoft.com/office/drawing/2014/main" id="{4D9EEB45-463F-F833-65DE-23831073FD90}"/>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07" name="Group 9306">
              <a:extLst>
                <a:ext uri="{FF2B5EF4-FFF2-40B4-BE49-F238E27FC236}">
                  <a16:creationId xmlns:a16="http://schemas.microsoft.com/office/drawing/2014/main" id="{90305C7B-F9B7-26DF-DCE0-D03095A3F1D8}"/>
                </a:ext>
              </a:extLst>
            </p:cNvPr>
            <p:cNvGrpSpPr/>
            <p:nvPr/>
          </p:nvGrpSpPr>
          <p:grpSpPr>
            <a:xfrm>
              <a:off x="3653924" y="2070074"/>
              <a:ext cx="107950" cy="109395"/>
              <a:chOff x="4410464" y="1966912"/>
              <a:chExt cx="107950" cy="107950"/>
            </a:xfrm>
          </p:grpSpPr>
          <p:cxnSp>
            <p:nvCxnSpPr>
              <p:cNvPr id="9308" name="Straight Connector 9307">
                <a:extLst>
                  <a:ext uri="{FF2B5EF4-FFF2-40B4-BE49-F238E27FC236}">
                    <a16:creationId xmlns:a16="http://schemas.microsoft.com/office/drawing/2014/main" id="{121EE720-0D31-4FF1-2F40-8724ECF09E2D}"/>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09" name="Straight Connector 9308">
                <a:extLst>
                  <a:ext uri="{FF2B5EF4-FFF2-40B4-BE49-F238E27FC236}">
                    <a16:creationId xmlns:a16="http://schemas.microsoft.com/office/drawing/2014/main" id="{D8D33533-9CA4-B032-0E8D-0D6C0F452F6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10" name="Group 9309">
              <a:extLst>
                <a:ext uri="{FF2B5EF4-FFF2-40B4-BE49-F238E27FC236}">
                  <a16:creationId xmlns:a16="http://schemas.microsoft.com/office/drawing/2014/main" id="{A99F0FF6-FA2B-85D6-3035-D514CE95A461}"/>
                </a:ext>
              </a:extLst>
            </p:cNvPr>
            <p:cNvGrpSpPr/>
            <p:nvPr/>
          </p:nvGrpSpPr>
          <p:grpSpPr>
            <a:xfrm>
              <a:off x="3708622" y="2094946"/>
              <a:ext cx="107950" cy="109395"/>
              <a:chOff x="4410464" y="1966912"/>
              <a:chExt cx="107950" cy="107950"/>
            </a:xfrm>
          </p:grpSpPr>
          <p:cxnSp>
            <p:nvCxnSpPr>
              <p:cNvPr id="9311" name="Straight Connector 9310">
                <a:extLst>
                  <a:ext uri="{FF2B5EF4-FFF2-40B4-BE49-F238E27FC236}">
                    <a16:creationId xmlns:a16="http://schemas.microsoft.com/office/drawing/2014/main" id="{38DAA84C-C651-D243-240D-9FAF34525AC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12" name="Straight Connector 9311">
                <a:extLst>
                  <a:ext uri="{FF2B5EF4-FFF2-40B4-BE49-F238E27FC236}">
                    <a16:creationId xmlns:a16="http://schemas.microsoft.com/office/drawing/2014/main" id="{9E0B4743-A7B1-F335-84AF-F42F7F353614}"/>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13" name="Group 9312">
              <a:extLst>
                <a:ext uri="{FF2B5EF4-FFF2-40B4-BE49-F238E27FC236}">
                  <a16:creationId xmlns:a16="http://schemas.microsoft.com/office/drawing/2014/main" id="{3E52BB30-BE4D-424B-A45E-FA0D41709F26}"/>
                </a:ext>
              </a:extLst>
            </p:cNvPr>
            <p:cNvGrpSpPr/>
            <p:nvPr/>
          </p:nvGrpSpPr>
          <p:grpSpPr>
            <a:xfrm>
              <a:off x="3745735" y="2094946"/>
              <a:ext cx="107950" cy="109395"/>
              <a:chOff x="4410464" y="1966912"/>
              <a:chExt cx="107950" cy="107950"/>
            </a:xfrm>
          </p:grpSpPr>
          <p:cxnSp>
            <p:nvCxnSpPr>
              <p:cNvPr id="9314" name="Straight Connector 9313">
                <a:extLst>
                  <a:ext uri="{FF2B5EF4-FFF2-40B4-BE49-F238E27FC236}">
                    <a16:creationId xmlns:a16="http://schemas.microsoft.com/office/drawing/2014/main" id="{8A4605A4-0894-646A-9E8C-1B87237E497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15" name="Straight Connector 9314">
                <a:extLst>
                  <a:ext uri="{FF2B5EF4-FFF2-40B4-BE49-F238E27FC236}">
                    <a16:creationId xmlns:a16="http://schemas.microsoft.com/office/drawing/2014/main" id="{46C16B6B-B58C-134E-A01F-49AF91C53615}"/>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16" name="Group 9315">
              <a:extLst>
                <a:ext uri="{FF2B5EF4-FFF2-40B4-BE49-F238E27FC236}">
                  <a16:creationId xmlns:a16="http://schemas.microsoft.com/office/drawing/2014/main" id="{0DDD5614-C62B-1406-21FB-82438AE13BFB}"/>
                </a:ext>
              </a:extLst>
            </p:cNvPr>
            <p:cNvGrpSpPr/>
            <p:nvPr/>
          </p:nvGrpSpPr>
          <p:grpSpPr>
            <a:xfrm>
              <a:off x="3778025" y="2110427"/>
              <a:ext cx="107950" cy="109395"/>
              <a:chOff x="4410464" y="1966912"/>
              <a:chExt cx="107950" cy="107950"/>
            </a:xfrm>
          </p:grpSpPr>
          <p:cxnSp>
            <p:nvCxnSpPr>
              <p:cNvPr id="9317" name="Straight Connector 9316">
                <a:extLst>
                  <a:ext uri="{FF2B5EF4-FFF2-40B4-BE49-F238E27FC236}">
                    <a16:creationId xmlns:a16="http://schemas.microsoft.com/office/drawing/2014/main" id="{8F9A70D7-7320-1BC5-725D-0B13CF6434B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18" name="Straight Connector 9317">
                <a:extLst>
                  <a:ext uri="{FF2B5EF4-FFF2-40B4-BE49-F238E27FC236}">
                    <a16:creationId xmlns:a16="http://schemas.microsoft.com/office/drawing/2014/main" id="{C93F7A17-C201-DCBF-F4A5-AB2F3AF52C60}"/>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19" name="Group 9318">
              <a:extLst>
                <a:ext uri="{FF2B5EF4-FFF2-40B4-BE49-F238E27FC236}">
                  <a16:creationId xmlns:a16="http://schemas.microsoft.com/office/drawing/2014/main" id="{C0634372-0A15-0299-3200-2B8AB7037B18}"/>
                </a:ext>
              </a:extLst>
            </p:cNvPr>
            <p:cNvGrpSpPr/>
            <p:nvPr/>
          </p:nvGrpSpPr>
          <p:grpSpPr>
            <a:xfrm>
              <a:off x="3855130" y="2163053"/>
              <a:ext cx="107950" cy="109395"/>
              <a:chOff x="4410464" y="1966912"/>
              <a:chExt cx="107950" cy="107950"/>
            </a:xfrm>
          </p:grpSpPr>
          <p:cxnSp>
            <p:nvCxnSpPr>
              <p:cNvPr id="9320" name="Straight Connector 9319">
                <a:extLst>
                  <a:ext uri="{FF2B5EF4-FFF2-40B4-BE49-F238E27FC236}">
                    <a16:creationId xmlns:a16="http://schemas.microsoft.com/office/drawing/2014/main" id="{E7109134-F2C8-25AF-3C95-D8A3ADAA057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21" name="Straight Connector 9320">
                <a:extLst>
                  <a:ext uri="{FF2B5EF4-FFF2-40B4-BE49-F238E27FC236}">
                    <a16:creationId xmlns:a16="http://schemas.microsoft.com/office/drawing/2014/main" id="{BE335AA2-827C-3380-FED7-73E72A4C71A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22" name="Group 9321">
              <a:extLst>
                <a:ext uri="{FF2B5EF4-FFF2-40B4-BE49-F238E27FC236}">
                  <a16:creationId xmlns:a16="http://schemas.microsoft.com/office/drawing/2014/main" id="{0C9B3396-BF57-2DD7-1262-D4DDE32CC285}"/>
                </a:ext>
              </a:extLst>
            </p:cNvPr>
            <p:cNvGrpSpPr/>
            <p:nvPr/>
          </p:nvGrpSpPr>
          <p:grpSpPr>
            <a:xfrm>
              <a:off x="3883074" y="2179469"/>
              <a:ext cx="107950" cy="109395"/>
              <a:chOff x="4410464" y="1966912"/>
              <a:chExt cx="107950" cy="107950"/>
            </a:xfrm>
          </p:grpSpPr>
          <p:cxnSp>
            <p:nvCxnSpPr>
              <p:cNvPr id="9323" name="Straight Connector 9322">
                <a:extLst>
                  <a:ext uri="{FF2B5EF4-FFF2-40B4-BE49-F238E27FC236}">
                    <a16:creationId xmlns:a16="http://schemas.microsoft.com/office/drawing/2014/main" id="{8D369804-C9D6-4F97-D16A-BD706B9DC7BE}"/>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24" name="Straight Connector 9323">
                <a:extLst>
                  <a:ext uri="{FF2B5EF4-FFF2-40B4-BE49-F238E27FC236}">
                    <a16:creationId xmlns:a16="http://schemas.microsoft.com/office/drawing/2014/main" id="{5AACFAB1-B814-D899-61C2-021E4971881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25" name="Group 9324">
              <a:extLst>
                <a:ext uri="{FF2B5EF4-FFF2-40B4-BE49-F238E27FC236}">
                  <a16:creationId xmlns:a16="http://schemas.microsoft.com/office/drawing/2014/main" id="{2F630538-9E9D-DE0A-432E-1E8EA0FF18EE}"/>
                </a:ext>
              </a:extLst>
            </p:cNvPr>
            <p:cNvGrpSpPr/>
            <p:nvPr/>
          </p:nvGrpSpPr>
          <p:grpSpPr>
            <a:xfrm>
              <a:off x="3914011" y="2217751"/>
              <a:ext cx="107950" cy="109395"/>
              <a:chOff x="4410464" y="1966912"/>
              <a:chExt cx="107950" cy="107950"/>
            </a:xfrm>
          </p:grpSpPr>
          <p:cxnSp>
            <p:nvCxnSpPr>
              <p:cNvPr id="9326" name="Straight Connector 9325">
                <a:extLst>
                  <a:ext uri="{FF2B5EF4-FFF2-40B4-BE49-F238E27FC236}">
                    <a16:creationId xmlns:a16="http://schemas.microsoft.com/office/drawing/2014/main" id="{BB914E17-D55D-B444-8E0D-2680E1598C0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27" name="Straight Connector 9326">
                <a:extLst>
                  <a:ext uri="{FF2B5EF4-FFF2-40B4-BE49-F238E27FC236}">
                    <a16:creationId xmlns:a16="http://schemas.microsoft.com/office/drawing/2014/main" id="{B1B37FCC-A98B-82F6-923C-5BCEDF8D9A1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28" name="Group 9327">
              <a:extLst>
                <a:ext uri="{FF2B5EF4-FFF2-40B4-BE49-F238E27FC236}">
                  <a16:creationId xmlns:a16="http://schemas.microsoft.com/office/drawing/2014/main" id="{4A10392C-2705-B81B-CD99-FDA607E66E7A}"/>
                </a:ext>
              </a:extLst>
            </p:cNvPr>
            <p:cNvGrpSpPr/>
            <p:nvPr/>
          </p:nvGrpSpPr>
          <p:grpSpPr>
            <a:xfrm>
              <a:off x="3948558" y="2217751"/>
              <a:ext cx="107950" cy="109395"/>
              <a:chOff x="4410464" y="1966912"/>
              <a:chExt cx="107950" cy="107950"/>
            </a:xfrm>
          </p:grpSpPr>
          <p:cxnSp>
            <p:nvCxnSpPr>
              <p:cNvPr id="9329" name="Straight Connector 9328">
                <a:extLst>
                  <a:ext uri="{FF2B5EF4-FFF2-40B4-BE49-F238E27FC236}">
                    <a16:creationId xmlns:a16="http://schemas.microsoft.com/office/drawing/2014/main" id="{341C6E54-70C1-3D93-CCBC-197B75CA1F6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30" name="Straight Connector 9329">
                <a:extLst>
                  <a:ext uri="{FF2B5EF4-FFF2-40B4-BE49-F238E27FC236}">
                    <a16:creationId xmlns:a16="http://schemas.microsoft.com/office/drawing/2014/main" id="{F8D15C24-711D-2329-FFD9-0C97041AE00B}"/>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31" name="Group 9330">
              <a:extLst>
                <a:ext uri="{FF2B5EF4-FFF2-40B4-BE49-F238E27FC236}">
                  <a16:creationId xmlns:a16="http://schemas.microsoft.com/office/drawing/2014/main" id="{4D363747-0DBE-AAA5-FFC9-3CBC334E93FE}"/>
                </a:ext>
              </a:extLst>
            </p:cNvPr>
            <p:cNvGrpSpPr/>
            <p:nvPr/>
          </p:nvGrpSpPr>
          <p:grpSpPr>
            <a:xfrm>
              <a:off x="4033940" y="2305598"/>
              <a:ext cx="107950" cy="109395"/>
              <a:chOff x="4410464" y="1966912"/>
              <a:chExt cx="107950" cy="107950"/>
            </a:xfrm>
          </p:grpSpPr>
          <p:cxnSp>
            <p:nvCxnSpPr>
              <p:cNvPr id="9332" name="Straight Connector 9331">
                <a:extLst>
                  <a:ext uri="{FF2B5EF4-FFF2-40B4-BE49-F238E27FC236}">
                    <a16:creationId xmlns:a16="http://schemas.microsoft.com/office/drawing/2014/main" id="{B3B06824-7977-57C2-72EB-E4B0EDC12AED}"/>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33" name="Straight Connector 9332">
                <a:extLst>
                  <a:ext uri="{FF2B5EF4-FFF2-40B4-BE49-F238E27FC236}">
                    <a16:creationId xmlns:a16="http://schemas.microsoft.com/office/drawing/2014/main" id="{EE0A1DA6-B355-348C-2A37-524FC98A90B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34" name="Group 9333">
              <a:extLst>
                <a:ext uri="{FF2B5EF4-FFF2-40B4-BE49-F238E27FC236}">
                  <a16:creationId xmlns:a16="http://schemas.microsoft.com/office/drawing/2014/main" id="{2DA34028-107B-D411-7E93-A8FE8AD8244C}"/>
                </a:ext>
              </a:extLst>
            </p:cNvPr>
            <p:cNvGrpSpPr/>
            <p:nvPr/>
          </p:nvGrpSpPr>
          <p:grpSpPr>
            <a:xfrm>
              <a:off x="4070653" y="2317609"/>
              <a:ext cx="107950" cy="109395"/>
              <a:chOff x="4410464" y="1966912"/>
              <a:chExt cx="107950" cy="107950"/>
            </a:xfrm>
          </p:grpSpPr>
          <p:cxnSp>
            <p:nvCxnSpPr>
              <p:cNvPr id="9335" name="Straight Connector 9334">
                <a:extLst>
                  <a:ext uri="{FF2B5EF4-FFF2-40B4-BE49-F238E27FC236}">
                    <a16:creationId xmlns:a16="http://schemas.microsoft.com/office/drawing/2014/main" id="{743BF805-8427-06CE-CA6F-A9A47373EF1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36" name="Straight Connector 9335">
                <a:extLst>
                  <a:ext uri="{FF2B5EF4-FFF2-40B4-BE49-F238E27FC236}">
                    <a16:creationId xmlns:a16="http://schemas.microsoft.com/office/drawing/2014/main" id="{EE58673B-0DE1-D8B5-27FC-2CE03172E38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41" name="Group 9340">
              <a:extLst>
                <a:ext uri="{FF2B5EF4-FFF2-40B4-BE49-F238E27FC236}">
                  <a16:creationId xmlns:a16="http://schemas.microsoft.com/office/drawing/2014/main" id="{E3BE69BB-54CE-690B-51B1-62E1300B487F}"/>
                </a:ext>
              </a:extLst>
            </p:cNvPr>
            <p:cNvGrpSpPr/>
            <p:nvPr/>
          </p:nvGrpSpPr>
          <p:grpSpPr>
            <a:xfrm>
              <a:off x="4116635" y="2338932"/>
              <a:ext cx="107950" cy="109395"/>
              <a:chOff x="4410464" y="1966912"/>
              <a:chExt cx="107950" cy="107950"/>
            </a:xfrm>
          </p:grpSpPr>
          <p:cxnSp>
            <p:nvCxnSpPr>
              <p:cNvPr id="9342" name="Straight Connector 9341">
                <a:extLst>
                  <a:ext uri="{FF2B5EF4-FFF2-40B4-BE49-F238E27FC236}">
                    <a16:creationId xmlns:a16="http://schemas.microsoft.com/office/drawing/2014/main" id="{753EE039-294C-C6F7-2D15-AEF5EBDA65E7}"/>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43" name="Straight Connector 9342">
                <a:extLst>
                  <a:ext uri="{FF2B5EF4-FFF2-40B4-BE49-F238E27FC236}">
                    <a16:creationId xmlns:a16="http://schemas.microsoft.com/office/drawing/2014/main" id="{B339D7A9-DA81-E3BB-ADEB-F4C3D7F8A8C6}"/>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44" name="Group 9343">
              <a:extLst>
                <a:ext uri="{FF2B5EF4-FFF2-40B4-BE49-F238E27FC236}">
                  <a16:creationId xmlns:a16="http://schemas.microsoft.com/office/drawing/2014/main" id="{966FB126-C4C3-5603-C3BD-999C8F0B644D}"/>
                </a:ext>
              </a:extLst>
            </p:cNvPr>
            <p:cNvGrpSpPr/>
            <p:nvPr/>
          </p:nvGrpSpPr>
          <p:grpSpPr>
            <a:xfrm>
              <a:off x="4132510" y="2360295"/>
              <a:ext cx="107950" cy="109395"/>
              <a:chOff x="4410464" y="1966912"/>
              <a:chExt cx="107950" cy="107950"/>
            </a:xfrm>
          </p:grpSpPr>
          <p:cxnSp>
            <p:nvCxnSpPr>
              <p:cNvPr id="9345" name="Straight Connector 9344">
                <a:extLst>
                  <a:ext uri="{FF2B5EF4-FFF2-40B4-BE49-F238E27FC236}">
                    <a16:creationId xmlns:a16="http://schemas.microsoft.com/office/drawing/2014/main" id="{432275D6-912D-E959-1E0E-D17ACC4B5E47}"/>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46" name="Straight Connector 9345">
                <a:extLst>
                  <a:ext uri="{FF2B5EF4-FFF2-40B4-BE49-F238E27FC236}">
                    <a16:creationId xmlns:a16="http://schemas.microsoft.com/office/drawing/2014/main" id="{55A26880-2F72-3ADC-8A84-40ADBDB786B4}"/>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47" name="Group 9346">
              <a:extLst>
                <a:ext uri="{FF2B5EF4-FFF2-40B4-BE49-F238E27FC236}">
                  <a16:creationId xmlns:a16="http://schemas.microsoft.com/office/drawing/2014/main" id="{4E3DEDDE-3F8C-981E-0790-8CF575BF06F3}"/>
                </a:ext>
              </a:extLst>
            </p:cNvPr>
            <p:cNvGrpSpPr/>
            <p:nvPr/>
          </p:nvGrpSpPr>
          <p:grpSpPr>
            <a:xfrm>
              <a:off x="4208092" y="2369878"/>
              <a:ext cx="107950" cy="109395"/>
              <a:chOff x="4410464" y="1966912"/>
              <a:chExt cx="107950" cy="107950"/>
            </a:xfrm>
          </p:grpSpPr>
          <p:cxnSp>
            <p:nvCxnSpPr>
              <p:cNvPr id="9348" name="Straight Connector 9347">
                <a:extLst>
                  <a:ext uri="{FF2B5EF4-FFF2-40B4-BE49-F238E27FC236}">
                    <a16:creationId xmlns:a16="http://schemas.microsoft.com/office/drawing/2014/main" id="{A25D6541-FACE-8970-295C-C5FE0191F28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49" name="Straight Connector 9348">
                <a:extLst>
                  <a:ext uri="{FF2B5EF4-FFF2-40B4-BE49-F238E27FC236}">
                    <a16:creationId xmlns:a16="http://schemas.microsoft.com/office/drawing/2014/main" id="{C29D2E26-D3E7-AE96-243C-9865522F5D0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50" name="Group 9349">
              <a:extLst>
                <a:ext uri="{FF2B5EF4-FFF2-40B4-BE49-F238E27FC236}">
                  <a16:creationId xmlns:a16="http://schemas.microsoft.com/office/drawing/2014/main" id="{674B063C-E459-9BCC-D6B4-5E755D065BA5}"/>
                </a:ext>
              </a:extLst>
            </p:cNvPr>
            <p:cNvGrpSpPr/>
            <p:nvPr/>
          </p:nvGrpSpPr>
          <p:grpSpPr>
            <a:xfrm>
              <a:off x="4251168" y="2400531"/>
              <a:ext cx="107950" cy="109395"/>
              <a:chOff x="4410464" y="1966912"/>
              <a:chExt cx="107950" cy="107950"/>
            </a:xfrm>
          </p:grpSpPr>
          <p:cxnSp>
            <p:nvCxnSpPr>
              <p:cNvPr id="9351" name="Straight Connector 9350">
                <a:extLst>
                  <a:ext uri="{FF2B5EF4-FFF2-40B4-BE49-F238E27FC236}">
                    <a16:creationId xmlns:a16="http://schemas.microsoft.com/office/drawing/2014/main" id="{857E4F5C-FA2E-7036-CF71-1A22715F06AD}"/>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52" name="Straight Connector 9351">
                <a:extLst>
                  <a:ext uri="{FF2B5EF4-FFF2-40B4-BE49-F238E27FC236}">
                    <a16:creationId xmlns:a16="http://schemas.microsoft.com/office/drawing/2014/main" id="{FF1FF243-4366-38A6-5802-5B4C4E259B40}"/>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53" name="Group 9352">
              <a:extLst>
                <a:ext uri="{FF2B5EF4-FFF2-40B4-BE49-F238E27FC236}">
                  <a16:creationId xmlns:a16="http://schemas.microsoft.com/office/drawing/2014/main" id="{E975ED5F-F903-FEC5-75D8-AFF58FDAE014}"/>
                </a:ext>
              </a:extLst>
            </p:cNvPr>
            <p:cNvGrpSpPr/>
            <p:nvPr/>
          </p:nvGrpSpPr>
          <p:grpSpPr>
            <a:xfrm>
              <a:off x="4294199" y="2422225"/>
              <a:ext cx="107950" cy="109395"/>
              <a:chOff x="4410464" y="1966912"/>
              <a:chExt cx="107950" cy="107950"/>
            </a:xfrm>
          </p:grpSpPr>
          <p:cxnSp>
            <p:nvCxnSpPr>
              <p:cNvPr id="9354" name="Straight Connector 9353">
                <a:extLst>
                  <a:ext uri="{FF2B5EF4-FFF2-40B4-BE49-F238E27FC236}">
                    <a16:creationId xmlns:a16="http://schemas.microsoft.com/office/drawing/2014/main" id="{7A715DD5-FA3D-5ACD-0748-15C98C85AFA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55" name="Straight Connector 9354">
                <a:extLst>
                  <a:ext uri="{FF2B5EF4-FFF2-40B4-BE49-F238E27FC236}">
                    <a16:creationId xmlns:a16="http://schemas.microsoft.com/office/drawing/2014/main" id="{46DA2F22-2FAD-B4C6-FB11-49E6837824E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56" name="Group 9355">
              <a:extLst>
                <a:ext uri="{FF2B5EF4-FFF2-40B4-BE49-F238E27FC236}">
                  <a16:creationId xmlns:a16="http://schemas.microsoft.com/office/drawing/2014/main" id="{152C41B9-7E59-1525-7617-7CB714969DF2}"/>
                </a:ext>
              </a:extLst>
            </p:cNvPr>
            <p:cNvGrpSpPr/>
            <p:nvPr/>
          </p:nvGrpSpPr>
          <p:grpSpPr>
            <a:xfrm>
              <a:off x="4327653" y="2441275"/>
              <a:ext cx="107950" cy="109395"/>
              <a:chOff x="4410464" y="1966912"/>
              <a:chExt cx="107950" cy="107950"/>
            </a:xfrm>
          </p:grpSpPr>
          <p:cxnSp>
            <p:nvCxnSpPr>
              <p:cNvPr id="9357" name="Straight Connector 9356">
                <a:extLst>
                  <a:ext uri="{FF2B5EF4-FFF2-40B4-BE49-F238E27FC236}">
                    <a16:creationId xmlns:a16="http://schemas.microsoft.com/office/drawing/2014/main" id="{09CA5733-E654-4EFE-CAF4-10FC99AAB08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58" name="Straight Connector 9357">
                <a:extLst>
                  <a:ext uri="{FF2B5EF4-FFF2-40B4-BE49-F238E27FC236}">
                    <a16:creationId xmlns:a16="http://schemas.microsoft.com/office/drawing/2014/main" id="{6BD03C38-E607-289C-7F32-08814D71901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59" name="Group 9358">
              <a:extLst>
                <a:ext uri="{FF2B5EF4-FFF2-40B4-BE49-F238E27FC236}">
                  <a16:creationId xmlns:a16="http://schemas.microsoft.com/office/drawing/2014/main" id="{67378318-1190-5EE8-AD5E-93B559C2EE22}"/>
                </a:ext>
              </a:extLst>
            </p:cNvPr>
            <p:cNvGrpSpPr/>
            <p:nvPr/>
          </p:nvGrpSpPr>
          <p:grpSpPr>
            <a:xfrm>
              <a:off x="4448303" y="2455228"/>
              <a:ext cx="107950" cy="109395"/>
              <a:chOff x="4410464" y="1966912"/>
              <a:chExt cx="107950" cy="107950"/>
            </a:xfrm>
          </p:grpSpPr>
          <p:cxnSp>
            <p:nvCxnSpPr>
              <p:cNvPr id="9360" name="Straight Connector 9359">
                <a:extLst>
                  <a:ext uri="{FF2B5EF4-FFF2-40B4-BE49-F238E27FC236}">
                    <a16:creationId xmlns:a16="http://schemas.microsoft.com/office/drawing/2014/main" id="{A3E47D5E-35C4-1646-4559-7A6CB9A4A05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61" name="Straight Connector 9360">
                <a:extLst>
                  <a:ext uri="{FF2B5EF4-FFF2-40B4-BE49-F238E27FC236}">
                    <a16:creationId xmlns:a16="http://schemas.microsoft.com/office/drawing/2014/main" id="{A4EB544F-B0AD-A65D-32AD-393114A18962}"/>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62" name="Group 9361">
              <a:extLst>
                <a:ext uri="{FF2B5EF4-FFF2-40B4-BE49-F238E27FC236}">
                  <a16:creationId xmlns:a16="http://schemas.microsoft.com/office/drawing/2014/main" id="{B8376351-925E-842A-257E-FEA5B81676CF}"/>
                </a:ext>
              </a:extLst>
            </p:cNvPr>
            <p:cNvGrpSpPr/>
            <p:nvPr/>
          </p:nvGrpSpPr>
          <p:grpSpPr>
            <a:xfrm>
              <a:off x="4476878" y="2480567"/>
              <a:ext cx="107950" cy="109395"/>
              <a:chOff x="4410464" y="1966912"/>
              <a:chExt cx="107950" cy="107950"/>
            </a:xfrm>
          </p:grpSpPr>
          <p:cxnSp>
            <p:nvCxnSpPr>
              <p:cNvPr id="9363" name="Straight Connector 9362">
                <a:extLst>
                  <a:ext uri="{FF2B5EF4-FFF2-40B4-BE49-F238E27FC236}">
                    <a16:creationId xmlns:a16="http://schemas.microsoft.com/office/drawing/2014/main" id="{9D66FA36-01DD-701C-A97E-B903AF89FDAD}"/>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64" name="Straight Connector 9363">
                <a:extLst>
                  <a:ext uri="{FF2B5EF4-FFF2-40B4-BE49-F238E27FC236}">
                    <a16:creationId xmlns:a16="http://schemas.microsoft.com/office/drawing/2014/main" id="{8F447B0D-8399-4093-D1C7-39C8FF248B6C}"/>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65" name="Group 9364">
              <a:extLst>
                <a:ext uri="{FF2B5EF4-FFF2-40B4-BE49-F238E27FC236}">
                  <a16:creationId xmlns:a16="http://schemas.microsoft.com/office/drawing/2014/main" id="{F2B56A23-5577-70CA-DB5D-DD596B865943}"/>
                </a:ext>
              </a:extLst>
            </p:cNvPr>
            <p:cNvGrpSpPr/>
            <p:nvPr/>
          </p:nvGrpSpPr>
          <p:grpSpPr>
            <a:xfrm>
              <a:off x="4499103" y="2480567"/>
              <a:ext cx="107950" cy="109395"/>
              <a:chOff x="4410464" y="1966912"/>
              <a:chExt cx="107950" cy="107950"/>
            </a:xfrm>
          </p:grpSpPr>
          <p:cxnSp>
            <p:nvCxnSpPr>
              <p:cNvPr id="9366" name="Straight Connector 9365">
                <a:extLst>
                  <a:ext uri="{FF2B5EF4-FFF2-40B4-BE49-F238E27FC236}">
                    <a16:creationId xmlns:a16="http://schemas.microsoft.com/office/drawing/2014/main" id="{241F7B76-91C8-B9E8-23A4-C6544FADF875}"/>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67" name="Straight Connector 9366">
                <a:extLst>
                  <a:ext uri="{FF2B5EF4-FFF2-40B4-BE49-F238E27FC236}">
                    <a16:creationId xmlns:a16="http://schemas.microsoft.com/office/drawing/2014/main" id="{CFB6A529-5538-46ED-1FC9-ADA3F892791E}"/>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68" name="Group 9367">
              <a:extLst>
                <a:ext uri="{FF2B5EF4-FFF2-40B4-BE49-F238E27FC236}">
                  <a16:creationId xmlns:a16="http://schemas.microsoft.com/office/drawing/2014/main" id="{B4AAE588-03EF-2BC6-5398-928544EEB266}"/>
                </a:ext>
              </a:extLst>
            </p:cNvPr>
            <p:cNvGrpSpPr/>
            <p:nvPr/>
          </p:nvGrpSpPr>
          <p:grpSpPr>
            <a:xfrm>
              <a:off x="4586748" y="2569492"/>
              <a:ext cx="107950" cy="109395"/>
              <a:chOff x="4410464" y="1966912"/>
              <a:chExt cx="107950" cy="107950"/>
            </a:xfrm>
          </p:grpSpPr>
          <p:cxnSp>
            <p:nvCxnSpPr>
              <p:cNvPr id="9369" name="Straight Connector 9368">
                <a:extLst>
                  <a:ext uri="{FF2B5EF4-FFF2-40B4-BE49-F238E27FC236}">
                    <a16:creationId xmlns:a16="http://schemas.microsoft.com/office/drawing/2014/main" id="{FB0D8EE1-2226-BF87-0554-24FBA18C0286}"/>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70" name="Straight Connector 9369">
                <a:extLst>
                  <a:ext uri="{FF2B5EF4-FFF2-40B4-BE49-F238E27FC236}">
                    <a16:creationId xmlns:a16="http://schemas.microsoft.com/office/drawing/2014/main" id="{4235847B-04BA-2004-E3E2-A47530335DE2}"/>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71" name="Group 9370">
              <a:extLst>
                <a:ext uri="{FF2B5EF4-FFF2-40B4-BE49-F238E27FC236}">
                  <a16:creationId xmlns:a16="http://schemas.microsoft.com/office/drawing/2014/main" id="{33B948EE-C2BA-07A2-9E95-ACADE7F3A152}"/>
                </a:ext>
              </a:extLst>
            </p:cNvPr>
            <p:cNvGrpSpPr/>
            <p:nvPr/>
          </p:nvGrpSpPr>
          <p:grpSpPr>
            <a:xfrm>
              <a:off x="4641446" y="2619857"/>
              <a:ext cx="107950" cy="109395"/>
              <a:chOff x="4410464" y="1966912"/>
              <a:chExt cx="107950" cy="107950"/>
            </a:xfrm>
          </p:grpSpPr>
          <p:cxnSp>
            <p:nvCxnSpPr>
              <p:cNvPr id="9372" name="Straight Connector 9371">
                <a:extLst>
                  <a:ext uri="{FF2B5EF4-FFF2-40B4-BE49-F238E27FC236}">
                    <a16:creationId xmlns:a16="http://schemas.microsoft.com/office/drawing/2014/main" id="{A569231B-3BA8-4686-2F43-51177971EFD2}"/>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73" name="Straight Connector 9372">
                <a:extLst>
                  <a:ext uri="{FF2B5EF4-FFF2-40B4-BE49-F238E27FC236}">
                    <a16:creationId xmlns:a16="http://schemas.microsoft.com/office/drawing/2014/main" id="{5C131259-216A-7300-95BE-CB6B05EAEAD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74" name="Group 9373">
              <a:extLst>
                <a:ext uri="{FF2B5EF4-FFF2-40B4-BE49-F238E27FC236}">
                  <a16:creationId xmlns:a16="http://schemas.microsoft.com/office/drawing/2014/main" id="{3A83BA7C-1234-86F7-6D9C-1A126D30A518}"/>
                </a:ext>
              </a:extLst>
            </p:cNvPr>
            <p:cNvGrpSpPr/>
            <p:nvPr/>
          </p:nvGrpSpPr>
          <p:grpSpPr>
            <a:xfrm>
              <a:off x="4679547" y="2635280"/>
              <a:ext cx="107950" cy="109395"/>
              <a:chOff x="4410464" y="1966912"/>
              <a:chExt cx="107950" cy="107950"/>
            </a:xfrm>
          </p:grpSpPr>
          <p:cxnSp>
            <p:nvCxnSpPr>
              <p:cNvPr id="9375" name="Straight Connector 9374">
                <a:extLst>
                  <a:ext uri="{FF2B5EF4-FFF2-40B4-BE49-F238E27FC236}">
                    <a16:creationId xmlns:a16="http://schemas.microsoft.com/office/drawing/2014/main" id="{7C218755-66EC-D80A-4F57-0D362FD8A08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76" name="Straight Connector 9375">
                <a:extLst>
                  <a:ext uri="{FF2B5EF4-FFF2-40B4-BE49-F238E27FC236}">
                    <a16:creationId xmlns:a16="http://schemas.microsoft.com/office/drawing/2014/main" id="{FCDCA80A-51D5-3768-BAB0-E311B95F0BE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77" name="Group 9376">
              <a:extLst>
                <a:ext uri="{FF2B5EF4-FFF2-40B4-BE49-F238E27FC236}">
                  <a16:creationId xmlns:a16="http://schemas.microsoft.com/office/drawing/2014/main" id="{4EFFF19A-86A5-B13E-9447-AEDBFB693179}"/>
                </a:ext>
              </a:extLst>
            </p:cNvPr>
            <p:cNvGrpSpPr/>
            <p:nvPr/>
          </p:nvGrpSpPr>
          <p:grpSpPr>
            <a:xfrm>
              <a:off x="4705060" y="2647980"/>
              <a:ext cx="107950" cy="109395"/>
              <a:chOff x="4410464" y="1966912"/>
              <a:chExt cx="107950" cy="107950"/>
            </a:xfrm>
          </p:grpSpPr>
          <p:cxnSp>
            <p:nvCxnSpPr>
              <p:cNvPr id="9378" name="Straight Connector 9377">
                <a:extLst>
                  <a:ext uri="{FF2B5EF4-FFF2-40B4-BE49-F238E27FC236}">
                    <a16:creationId xmlns:a16="http://schemas.microsoft.com/office/drawing/2014/main" id="{93562DEE-C3E9-D9D3-45E8-95F4877FD99C}"/>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79" name="Straight Connector 9378">
                <a:extLst>
                  <a:ext uri="{FF2B5EF4-FFF2-40B4-BE49-F238E27FC236}">
                    <a16:creationId xmlns:a16="http://schemas.microsoft.com/office/drawing/2014/main" id="{2505556A-79C4-E35B-77FD-10094CDD22F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80" name="Group 9379">
              <a:extLst>
                <a:ext uri="{FF2B5EF4-FFF2-40B4-BE49-F238E27FC236}">
                  <a16:creationId xmlns:a16="http://schemas.microsoft.com/office/drawing/2014/main" id="{93511770-B308-4488-35A4-F2AC8E884116}"/>
                </a:ext>
              </a:extLst>
            </p:cNvPr>
            <p:cNvGrpSpPr/>
            <p:nvPr/>
          </p:nvGrpSpPr>
          <p:grpSpPr>
            <a:xfrm>
              <a:off x="4728540" y="2674554"/>
              <a:ext cx="107950" cy="109395"/>
              <a:chOff x="4410464" y="1966912"/>
              <a:chExt cx="107950" cy="107950"/>
            </a:xfrm>
          </p:grpSpPr>
          <p:cxnSp>
            <p:nvCxnSpPr>
              <p:cNvPr id="9381" name="Straight Connector 9380">
                <a:extLst>
                  <a:ext uri="{FF2B5EF4-FFF2-40B4-BE49-F238E27FC236}">
                    <a16:creationId xmlns:a16="http://schemas.microsoft.com/office/drawing/2014/main" id="{60EC04E0-722C-4666-B665-8F8DA170B483}"/>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82" name="Straight Connector 9381">
                <a:extLst>
                  <a:ext uri="{FF2B5EF4-FFF2-40B4-BE49-F238E27FC236}">
                    <a16:creationId xmlns:a16="http://schemas.microsoft.com/office/drawing/2014/main" id="{519CF5F5-648A-1526-2149-8FF0BD229D0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83" name="Group 9382">
              <a:extLst>
                <a:ext uri="{FF2B5EF4-FFF2-40B4-BE49-F238E27FC236}">
                  <a16:creationId xmlns:a16="http://schemas.microsoft.com/office/drawing/2014/main" id="{B4613B78-E0AF-79C1-CD77-3F77D87C854E}"/>
                </a:ext>
              </a:extLst>
            </p:cNvPr>
            <p:cNvGrpSpPr/>
            <p:nvPr/>
          </p:nvGrpSpPr>
          <p:grpSpPr>
            <a:xfrm>
              <a:off x="4858034" y="2679700"/>
              <a:ext cx="107950" cy="109395"/>
              <a:chOff x="4410464" y="1966912"/>
              <a:chExt cx="107950" cy="107950"/>
            </a:xfrm>
          </p:grpSpPr>
          <p:cxnSp>
            <p:nvCxnSpPr>
              <p:cNvPr id="9384" name="Straight Connector 9383">
                <a:extLst>
                  <a:ext uri="{FF2B5EF4-FFF2-40B4-BE49-F238E27FC236}">
                    <a16:creationId xmlns:a16="http://schemas.microsoft.com/office/drawing/2014/main" id="{FB6A8565-3797-F83F-7814-54329CCD716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85" name="Straight Connector 9384">
                <a:extLst>
                  <a:ext uri="{FF2B5EF4-FFF2-40B4-BE49-F238E27FC236}">
                    <a16:creationId xmlns:a16="http://schemas.microsoft.com/office/drawing/2014/main" id="{4318E298-C19E-8A3D-DF55-BA4BE65338D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86" name="Group 9385">
              <a:extLst>
                <a:ext uri="{FF2B5EF4-FFF2-40B4-BE49-F238E27FC236}">
                  <a16:creationId xmlns:a16="http://schemas.microsoft.com/office/drawing/2014/main" id="{73AAA382-3026-F212-5B51-5C73CDE7CF12}"/>
                </a:ext>
              </a:extLst>
            </p:cNvPr>
            <p:cNvGrpSpPr/>
            <p:nvPr/>
          </p:nvGrpSpPr>
          <p:grpSpPr>
            <a:xfrm>
              <a:off x="4943421" y="2679700"/>
              <a:ext cx="107950" cy="109395"/>
              <a:chOff x="4410464" y="1966912"/>
              <a:chExt cx="107950" cy="107950"/>
            </a:xfrm>
          </p:grpSpPr>
          <p:cxnSp>
            <p:nvCxnSpPr>
              <p:cNvPr id="9387" name="Straight Connector 9386">
                <a:extLst>
                  <a:ext uri="{FF2B5EF4-FFF2-40B4-BE49-F238E27FC236}">
                    <a16:creationId xmlns:a16="http://schemas.microsoft.com/office/drawing/2014/main" id="{636641D9-0DB0-8C25-D525-5FF5495F2073}"/>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88" name="Straight Connector 9387">
                <a:extLst>
                  <a:ext uri="{FF2B5EF4-FFF2-40B4-BE49-F238E27FC236}">
                    <a16:creationId xmlns:a16="http://schemas.microsoft.com/office/drawing/2014/main" id="{3CF9D6C9-01B3-A046-6B17-E92D0DEF6065}"/>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89" name="Group 9388">
              <a:extLst>
                <a:ext uri="{FF2B5EF4-FFF2-40B4-BE49-F238E27FC236}">
                  <a16:creationId xmlns:a16="http://schemas.microsoft.com/office/drawing/2014/main" id="{2398CD8C-8F98-786C-3352-7EB84900FAF7}"/>
                </a:ext>
              </a:extLst>
            </p:cNvPr>
            <p:cNvGrpSpPr/>
            <p:nvPr/>
          </p:nvGrpSpPr>
          <p:grpSpPr>
            <a:xfrm>
              <a:off x="4972394" y="2729252"/>
              <a:ext cx="107950" cy="109395"/>
              <a:chOff x="4410464" y="1966912"/>
              <a:chExt cx="107950" cy="107950"/>
            </a:xfrm>
          </p:grpSpPr>
          <p:cxnSp>
            <p:nvCxnSpPr>
              <p:cNvPr id="9390" name="Straight Connector 9389">
                <a:extLst>
                  <a:ext uri="{FF2B5EF4-FFF2-40B4-BE49-F238E27FC236}">
                    <a16:creationId xmlns:a16="http://schemas.microsoft.com/office/drawing/2014/main" id="{63D781A1-9DEA-6F5F-12DD-F4FD0139C23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91" name="Straight Connector 9390">
                <a:extLst>
                  <a:ext uri="{FF2B5EF4-FFF2-40B4-BE49-F238E27FC236}">
                    <a16:creationId xmlns:a16="http://schemas.microsoft.com/office/drawing/2014/main" id="{3A2D2E0F-9D73-EE74-D325-34E046157FE2}"/>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93" name="Group 9392">
              <a:extLst>
                <a:ext uri="{FF2B5EF4-FFF2-40B4-BE49-F238E27FC236}">
                  <a16:creationId xmlns:a16="http://schemas.microsoft.com/office/drawing/2014/main" id="{F8C8E30E-8F73-7934-AE73-EC2031D1E15B}"/>
                </a:ext>
              </a:extLst>
            </p:cNvPr>
            <p:cNvGrpSpPr/>
            <p:nvPr/>
          </p:nvGrpSpPr>
          <p:grpSpPr>
            <a:xfrm>
              <a:off x="5018221" y="2751369"/>
              <a:ext cx="107950" cy="109395"/>
              <a:chOff x="4410464" y="1966912"/>
              <a:chExt cx="107950" cy="107950"/>
            </a:xfrm>
          </p:grpSpPr>
          <p:cxnSp>
            <p:nvCxnSpPr>
              <p:cNvPr id="9394" name="Straight Connector 9393">
                <a:extLst>
                  <a:ext uri="{FF2B5EF4-FFF2-40B4-BE49-F238E27FC236}">
                    <a16:creationId xmlns:a16="http://schemas.microsoft.com/office/drawing/2014/main" id="{BE70D245-F699-E0AD-1786-2AE96867A552}"/>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95" name="Straight Connector 9394">
                <a:extLst>
                  <a:ext uri="{FF2B5EF4-FFF2-40B4-BE49-F238E27FC236}">
                    <a16:creationId xmlns:a16="http://schemas.microsoft.com/office/drawing/2014/main" id="{10B47645-F5DF-B548-238B-9BF356D958E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397" name="Group 9396">
              <a:extLst>
                <a:ext uri="{FF2B5EF4-FFF2-40B4-BE49-F238E27FC236}">
                  <a16:creationId xmlns:a16="http://schemas.microsoft.com/office/drawing/2014/main" id="{98D5E3D9-79BA-06B5-7306-B97A60E916EB}"/>
                </a:ext>
              </a:extLst>
            </p:cNvPr>
            <p:cNvGrpSpPr/>
            <p:nvPr/>
          </p:nvGrpSpPr>
          <p:grpSpPr>
            <a:xfrm>
              <a:off x="5050325" y="2757606"/>
              <a:ext cx="107950" cy="109395"/>
              <a:chOff x="4410464" y="1966912"/>
              <a:chExt cx="107950" cy="107950"/>
            </a:xfrm>
          </p:grpSpPr>
          <p:cxnSp>
            <p:nvCxnSpPr>
              <p:cNvPr id="9398" name="Straight Connector 9397">
                <a:extLst>
                  <a:ext uri="{FF2B5EF4-FFF2-40B4-BE49-F238E27FC236}">
                    <a16:creationId xmlns:a16="http://schemas.microsoft.com/office/drawing/2014/main" id="{7A2C6928-9E76-9374-3C13-9B2B9BB8A82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399" name="Straight Connector 9398">
                <a:extLst>
                  <a:ext uri="{FF2B5EF4-FFF2-40B4-BE49-F238E27FC236}">
                    <a16:creationId xmlns:a16="http://schemas.microsoft.com/office/drawing/2014/main" id="{4E22C276-792F-18A7-E8B4-6BEAF1A63D6E}"/>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00" name="Group 9399">
              <a:extLst>
                <a:ext uri="{FF2B5EF4-FFF2-40B4-BE49-F238E27FC236}">
                  <a16:creationId xmlns:a16="http://schemas.microsoft.com/office/drawing/2014/main" id="{F6CD1FA6-7309-A3EB-DEF7-29DCA3141C92}"/>
                </a:ext>
              </a:extLst>
            </p:cNvPr>
            <p:cNvGrpSpPr/>
            <p:nvPr/>
          </p:nvGrpSpPr>
          <p:grpSpPr>
            <a:xfrm>
              <a:off x="5045855" y="2774204"/>
              <a:ext cx="107950" cy="109395"/>
              <a:chOff x="4410464" y="1966912"/>
              <a:chExt cx="107950" cy="107950"/>
            </a:xfrm>
          </p:grpSpPr>
          <p:cxnSp>
            <p:nvCxnSpPr>
              <p:cNvPr id="9401" name="Straight Connector 9400">
                <a:extLst>
                  <a:ext uri="{FF2B5EF4-FFF2-40B4-BE49-F238E27FC236}">
                    <a16:creationId xmlns:a16="http://schemas.microsoft.com/office/drawing/2014/main" id="{DEF9F38F-42FF-08B7-7B0E-A8697F39AEC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02" name="Straight Connector 9401">
                <a:extLst>
                  <a:ext uri="{FF2B5EF4-FFF2-40B4-BE49-F238E27FC236}">
                    <a16:creationId xmlns:a16="http://schemas.microsoft.com/office/drawing/2014/main" id="{CFDD34B7-B950-12C2-AF48-E780E67C567B}"/>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11" name="Group 9410">
              <a:extLst>
                <a:ext uri="{FF2B5EF4-FFF2-40B4-BE49-F238E27FC236}">
                  <a16:creationId xmlns:a16="http://schemas.microsoft.com/office/drawing/2014/main" id="{BA583C4E-875C-2A41-81C7-B9962928F8A6}"/>
                </a:ext>
              </a:extLst>
            </p:cNvPr>
            <p:cNvGrpSpPr/>
            <p:nvPr/>
          </p:nvGrpSpPr>
          <p:grpSpPr>
            <a:xfrm>
              <a:off x="5109436" y="2824286"/>
              <a:ext cx="107950" cy="109395"/>
              <a:chOff x="4410464" y="1966912"/>
              <a:chExt cx="107950" cy="107950"/>
            </a:xfrm>
          </p:grpSpPr>
          <p:cxnSp>
            <p:nvCxnSpPr>
              <p:cNvPr id="9412" name="Straight Connector 9411">
                <a:extLst>
                  <a:ext uri="{FF2B5EF4-FFF2-40B4-BE49-F238E27FC236}">
                    <a16:creationId xmlns:a16="http://schemas.microsoft.com/office/drawing/2014/main" id="{85AF5FB3-5361-A028-8391-9B979C1BB877}"/>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13" name="Straight Connector 9412">
                <a:extLst>
                  <a:ext uri="{FF2B5EF4-FFF2-40B4-BE49-F238E27FC236}">
                    <a16:creationId xmlns:a16="http://schemas.microsoft.com/office/drawing/2014/main" id="{DDD34E09-2C23-D651-93BC-4AC425F58798}"/>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14" name="Group 9413">
              <a:extLst>
                <a:ext uri="{FF2B5EF4-FFF2-40B4-BE49-F238E27FC236}">
                  <a16:creationId xmlns:a16="http://schemas.microsoft.com/office/drawing/2014/main" id="{1A9A46FC-9955-17F1-7D59-D4E192DEB490}"/>
                </a:ext>
              </a:extLst>
            </p:cNvPr>
            <p:cNvGrpSpPr/>
            <p:nvPr/>
          </p:nvGrpSpPr>
          <p:grpSpPr>
            <a:xfrm>
              <a:off x="5164052" y="2824286"/>
              <a:ext cx="107950" cy="109395"/>
              <a:chOff x="4410464" y="1966912"/>
              <a:chExt cx="107950" cy="107950"/>
            </a:xfrm>
          </p:grpSpPr>
          <p:cxnSp>
            <p:nvCxnSpPr>
              <p:cNvPr id="9415" name="Straight Connector 9414">
                <a:extLst>
                  <a:ext uri="{FF2B5EF4-FFF2-40B4-BE49-F238E27FC236}">
                    <a16:creationId xmlns:a16="http://schemas.microsoft.com/office/drawing/2014/main" id="{148A16A7-9E72-C466-B237-23D0899FF78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16" name="Straight Connector 9415">
                <a:extLst>
                  <a:ext uri="{FF2B5EF4-FFF2-40B4-BE49-F238E27FC236}">
                    <a16:creationId xmlns:a16="http://schemas.microsoft.com/office/drawing/2014/main" id="{A5110DDD-8440-E705-A298-1A8DAEB581C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17" name="Group 9416">
              <a:extLst>
                <a:ext uri="{FF2B5EF4-FFF2-40B4-BE49-F238E27FC236}">
                  <a16:creationId xmlns:a16="http://schemas.microsoft.com/office/drawing/2014/main" id="{0FB1081B-0965-C3DA-4339-16DC7CE59598}"/>
                </a:ext>
              </a:extLst>
            </p:cNvPr>
            <p:cNvGrpSpPr/>
            <p:nvPr/>
          </p:nvGrpSpPr>
          <p:grpSpPr>
            <a:xfrm>
              <a:off x="5254396" y="2876718"/>
              <a:ext cx="107950" cy="109395"/>
              <a:chOff x="4410464" y="1966912"/>
              <a:chExt cx="107950" cy="107950"/>
            </a:xfrm>
          </p:grpSpPr>
          <p:cxnSp>
            <p:nvCxnSpPr>
              <p:cNvPr id="9418" name="Straight Connector 9417">
                <a:extLst>
                  <a:ext uri="{FF2B5EF4-FFF2-40B4-BE49-F238E27FC236}">
                    <a16:creationId xmlns:a16="http://schemas.microsoft.com/office/drawing/2014/main" id="{BFDDE85C-2337-80F2-BC99-D17EDED29953}"/>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19" name="Straight Connector 9418">
                <a:extLst>
                  <a:ext uri="{FF2B5EF4-FFF2-40B4-BE49-F238E27FC236}">
                    <a16:creationId xmlns:a16="http://schemas.microsoft.com/office/drawing/2014/main" id="{A40EBD87-A55F-6ECF-A2AA-5F74BB98191C}"/>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20" name="Group 9419">
              <a:extLst>
                <a:ext uri="{FF2B5EF4-FFF2-40B4-BE49-F238E27FC236}">
                  <a16:creationId xmlns:a16="http://schemas.microsoft.com/office/drawing/2014/main" id="{04DDD230-C03A-4B89-259E-3E823032701B}"/>
                </a:ext>
              </a:extLst>
            </p:cNvPr>
            <p:cNvGrpSpPr/>
            <p:nvPr/>
          </p:nvGrpSpPr>
          <p:grpSpPr>
            <a:xfrm>
              <a:off x="5343296" y="2888502"/>
              <a:ext cx="107950" cy="109395"/>
              <a:chOff x="4410464" y="1966912"/>
              <a:chExt cx="107950" cy="107950"/>
            </a:xfrm>
          </p:grpSpPr>
          <p:cxnSp>
            <p:nvCxnSpPr>
              <p:cNvPr id="9421" name="Straight Connector 9420">
                <a:extLst>
                  <a:ext uri="{FF2B5EF4-FFF2-40B4-BE49-F238E27FC236}">
                    <a16:creationId xmlns:a16="http://schemas.microsoft.com/office/drawing/2014/main" id="{B3577A13-B73B-9652-34EE-BC3F68F9473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22" name="Straight Connector 9421">
                <a:extLst>
                  <a:ext uri="{FF2B5EF4-FFF2-40B4-BE49-F238E27FC236}">
                    <a16:creationId xmlns:a16="http://schemas.microsoft.com/office/drawing/2014/main" id="{0EE11480-3E57-9437-21C6-B2A1C96D9F86}"/>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23" name="Group 9422">
              <a:extLst>
                <a:ext uri="{FF2B5EF4-FFF2-40B4-BE49-F238E27FC236}">
                  <a16:creationId xmlns:a16="http://schemas.microsoft.com/office/drawing/2014/main" id="{5FCDA785-0A2D-FD81-2064-D83E33E2A1AE}"/>
                </a:ext>
              </a:extLst>
            </p:cNvPr>
            <p:cNvGrpSpPr/>
            <p:nvPr/>
          </p:nvGrpSpPr>
          <p:grpSpPr>
            <a:xfrm>
              <a:off x="5470985" y="2979887"/>
              <a:ext cx="107950" cy="109395"/>
              <a:chOff x="4410464" y="1966912"/>
              <a:chExt cx="107950" cy="107950"/>
            </a:xfrm>
          </p:grpSpPr>
          <p:cxnSp>
            <p:nvCxnSpPr>
              <p:cNvPr id="9424" name="Straight Connector 9423">
                <a:extLst>
                  <a:ext uri="{FF2B5EF4-FFF2-40B4-BE49-F238E27FC236}">
                    <a16:creationId xmlns:a16="http://schemas.microsoft.com/office/drawing/2014/main" id="{AA70CC91-73C9-6E91-F68F-4E3BA3F5212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25" name="Straight Connector 9424">
                <a:extLst>
                  <a:ext uri="{FF2B5EF4-FFF2-40B4-BE49-F238E27FC236}">
                    <a16:creationId xmlns:a16="http://schemas.microsoft.com/office/drawing/2014/main" id="{F2152298-9BAE-788F-F938-2E43B2EECB6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26" name="Group 9425">
              <a:extLst>
                <a:ext uri="{FF2B5EF4-FFF2-40B4-BE49-F238E27FC236}">
                  <a16:creationId xmlns:a16="http://schemas.microsoft.com/office/drawing/2014/main" id="{C2FB9126-6660-917A-94EE-B8F850AC7A45}"/>
                </a:ext>
              </a:extLst>
            </p:cNvPr>
            <p:cNvGrpSpPr/>
            <p:nvPr/>
          </p:nvGrpSpPr>
          <p:grpSpPr>
            <a:xfrm>
              <a:off x="5506632" y="2986113"/>
              <a:ext cx="107950" cy="109395"/>
              <a:chOff x="4410464" y="1966912"/>
              <a:chExt cx="107950" cy="107950"/>
            </a:xfrm>
          </p:grpSpPr>
          <p:cxnSp>
            <p:nvCxnSpPr>
              <p:cNvPr id="9427" name="Straight Connector 9426">
                <a:extLst>
                  <a:ext uri="{FF2B5EF4-FFF2-40B4-BE49-F238E27FC236}">
                    <a16:creationId xmlns:a16="http://schemas.microsoft.com/office/drawing/2014/main" id="{702FBF0C-4B3B-5D36-C8C5-457E885E511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28" name="Straight Connector 9427">
                <a:extLst>
                  <a:ext uri="{FF2B5EF4-FFF2-40B4-BE49-F238E27FC236}">
                    <a16:creationId xmlns:a16="http://schemas.microsoft.com/office/drawing/2014/main" id="{97EDFB60-CE36-9A29-DC35-1F4BC99B446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29" name="Group 9428">
              <a:extLst>
                <a:ext uri="{FF2B5EF4-FFF2-40B4-BE49-F238E27FC236}">
                  <a16:creationId xmlns:a16="http://schemas.microsoft.com/office/drawing/2014/main" id="{1B027504-B36E-D450-C8D6-A0171B776DC5}"/>
                </a:ext>
              </a:extLst>
            </p:cNvPr>
            <p:cNvGrpSpPr/>
            <p:nvPr/>
          </p:nvGrpSpPr>
          <p:grpSpPr>
            <a:xfrm>
              <a:off x="5615090" y="3032834"/>
              <a:ext cx="107950" cy="109395"/>
              <a:chOff x="4410464" y="1966912"/>
              <a:chExt cx="107950" cy="107950"/>
            </a:xfrm>
          </p:grpSpPr>
          <p:cxnSp>
            <p:nvCxnSpPr>
              <p:cNvPr id="9430" name="Straight Connector 9429">
                <a:extLst>
                  <a:ext uri="{FF2B5EF4-FFF2-40B4-BE49-F238E27FC236}">
                    <a16:creationId xmlns:a16="http://schemas.microsoft.com/office/drawing/2014/main" id="{8054E8A5-4010-3784-8330-D47EBAAECF27}"/>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31" name="Straight Connector 9430">
                <a:extLst>
                  <a:ext uri="{FF2B5EF4-FFF2-40B4-BE49-F238E27FC236}">
                    <a16:creationId xmlns:a16="http://schemas.microsoft.com/office/drawing/2014/main" id="{541FA0C2-7CF3-E76C-7414-D2E6ED734EC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32" name="Group 9431">
              <a:extLst>
                <a:ext uri="{FF2B5EF4-FFF2-40B4-BE49-F238E27FC236}">
                  <a16:creationId xmlns:a16="http://schemas.microsoft.com/office/drawing/2014/main" id="{AAAB0576-522E-1834-69D2-B2D8A356CD0D}"/>
                </a:ext>
              </a:extLst>
            </p:cNvPr>
            <p:cNvGrpSpPr/>
            <p:nvPr/>
          </p:nvGrpSpPr>
          <p:grpSpPr>
            <a:xfrm>
              <a:off x="5718564" y="3034584"/>
              <a:ext cx="107950" cy="109395"/>
              <a:chOff x="4410464" y="1966912"/>
              <a:chExt cx="107950" cy="107950"/>
            </a:xfrm>
          </p:grpSpPr>
          <p:cxnSp>
            <p:nvCxnSpPr>
              <p:cNvPr id="9433" name="Straight Connector 9432">
                <a:extLst>
                  <a:ext uri="{FF2B5EF4-FFF2-40B4-BE49-F238E27FC236}">
                    <a16:creationId xmlns:a16="http://schemas.microsoft.com/office/drawing/2014/main" id="{9E341F41-691C-07A7-437A-89E64755774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34" name="Straight Connector 9433">
                <a:extLst>
                  <a:ext uri="{FF2B5EF4-FFF2-40B4-BE49-F238E27FC236}">
                    <a16:creationId xmlns:a16="http://schemas.microsoft.com/office/drawing/2014/main" id="{49E5BD22-ADF5-D3D7-B80B-FA6290F8666C}"/>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35" name="Group 9434">
              <a:extLst>
                <a:ext uri="{FF2B5EF4-FFF2-40B4-BE49-F238E27FC236}">
                  <a16:creationId xmlns:a16="http://schemas.microsoft.com/office/drawing/2014/main" id="{7E728BAC-EF15-261B-FE9D-119BC0E05EBA}"/>
                </a:ext>
              </a:extLst>
            </p:cNvPr>
            <p:cNvGrpSpPr/>
            <p:nvPr/>
          </p:nvGrpSpPr>
          <p:grpSpPr>
            <a:xfrm>
              <a:off x="5807056" y="3086107"/>
              <a:ext cx="107950" cy="109395"/>
              <a:chOff x="4410464" y="1966912"/>
              <a:chExt cx="107950" cy="107950"/>
            </a:xfrm>
          </p:grpSpPr>
          <p:cxnSp>
            <p:nvCxnSpPr>
              <p:cNvPr id="9436" name="Straight Connector 9435">
                <a:extLst>
                  <a:ext uri="{FF2B5EF4-FFF2-40B4-BE49-F238E27FC236}">
                    <a16:creationId xmlns:a16="http://schemas.microsoft.com/office/drawing/2014/main" id="{E426EB2D-6143-B7A8-603A-A27638454CE6}"/>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37" name="Straight Connector 9436">
                <a:extLst>
                  <a:ext uri="{FF2B5EF4-FFF2-40B4-BE49-F238E27FC236}">
                    <a16:creationId xmlns:a16="http://schemas.microsoft.com/office/drawing/2014/main" id="{1A89C4D1-2756-62F5-978B-8C4ACF90165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38" name="Group 9437">
              <a:extLst>
                <a:ext uri="{FF2B5EF4-FFF2-40B4-BE49-F238E27FC236}">
                  <a16:creationId xmlns:a16="http://schemas.microsoft.com/office/drawing/2014/main" id="{A82D5650-FF6D-9CE3-D287-0D2421D7530C}"/>
                </a:ext>
              </a:extLst>
            </p:cNvPr>
            <p:cNvGrpSpPr/>
            <p:nvPr/>
          </p:nvGrpSpPr>
          <p:grpSpPr>
            <a:xfrm>
              <a:off x="5908785" y="3132827"/>
              <a:ext cx="107950" cy="109395"/>
              <a:chOff x="4410464" y="1966912"/>
              <a:chExt cx="107950" cy="107950"/>
            </a:xfrm>
          </p:grpSpPr>
          <p:cxnSp>
            <p:nvCxnSpPr>
              <p:cNvPr id="9439" name="Straight Connector 9438">
                <a:extLst>
                  <a:ext uri="{FF2B5EF4-FFF2-40B4-BE49-F238E27FC236}">
                    <a16:creationId xmlns:a16="http://schemas.microsoft.com/office/drawing/2014/main" id="{9E2B4EEF-D0B7-23F6-F5BB-45D1C5C455A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40" name="Straight Connector 9439">
                <a:extLst>
                  <a:ext uri="{FF2B5EF4-FFF2-40B4-BE49-F238E27FC236}">
                    <a16:creationId xmlns:a16="http://schemas.microsoft.com/office/drawing/2014/main" id="{FC8DA652-EC17-5DD5-E0A0-5BFB39292435}"/>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41" name="Group 9440">
              <a:extLst>
                <a:ext uri="{FF2B5EF4-FFF2-40B4-BE49-F238E27FC236}">
                  <a16:creationId xmlns:a16="http://schemas.microsoft.com/office/drawing/2014/main" id="{D4875FFA-23A9-3190-D93E-A7BDC3E32C28}"/>
                </a:ext>
              </a:extLst>
            </p:cNvPr>
            <p:cNvGrpSpPr/>
            <p:nvPr/>
          </p:nvGrpSpPr>
          <p:grpSpPr>
            <a:xfrm>
              <a:off x="6010945" y="3147193"/>
              <a:ext cx="107950" cy="109395"/>
              <a:chOff x="4410464" y="1966912"/>
              <a:chExt cx="107950" cy="107950"/>
            </a:xfrm>
          </p:grpSpPr>
          <p:cxnSp>
            <p:nvCxnSpPr>
              <p:cNvPr id="9442" name="Straight Connector 9441">
                <a:extLst>
                  <a:ext uri="{FF2B5EF4-FFF2-40B4-BE49-F238E27FC236}">
                    <a16:creationId xmlns:a16="http://schemas.microsoft.com/office/drawing/2014/main" id="{752573E4-00A4-FE4A-CA44-54336352E635}"/>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43" name="Straight Connector 9442">
                <a:extLst>
                  <a:ext uri="{FF2B5EF4-FFF2-40B4-BE49-F238E27FC236}">
                    <a16:creationId xmlns:a16="http://schemas.microsoft.com/office/drawing/2014/main" id="{703F4F3D-AFD8-69AD-0B20-AAEB6DDB14F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44" name="Group 9443">
              <a:extLst>
                <a:ext uri="{FF2B5EF4-FFF2-40B4-BE49-F238E27FC236}">
                  <a16:creationId xmlns:a16="http://schemas.microsoft.com/office/drawing/2014/main" id="{764C6220-6466-7B15-A588-61C34FD71CEC}"/>
                </a:ext>
              </a:extLst>
            </p:cNvPr>
            <p:cNvGrpSpPr/>
            <p:nvPr/>
          </p:nvGrpSpPr>
          <p:grpSpPr>
            <a:xfrm>
              <a:off x="6138329" y="3177154"/>
              <a:ext cx="107950" cy="109395"/>
              <a:chOff x="4410464" y="1966912"/>
              <a:chExt cx="107950" cy="107950"/>
            </a:xfrm>
          </p:grpSpPr>
          <p:cxnSp>
            <p:nvCxnSpPr>
              <p:cNvPr id="9445" name="Straight Connector 9444">
                <a:extLst>
                  <a:ext uri="{FF2B5EF4-FFF2-40B4-BE49-F238E27FC236}">
                    <a16:creationId xmlns:a16="http://schemas.microsoft.com/office/drawing/2014/main" id="{52179CA2-5FBC-250E-D6F2-CE421E7E424B}"/>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46" name="Straight Connector 9445">
                <a:extLst>
                  <a:ext uri="{FF2B5EF4-FFF2-40B4-BE49-F238E27FC236}">
                    <a16:creationId xmlns:a16="http://schemas.microsoft.com/office/drawing/2014/main" id="{E1FBC0B0-AAC9-B0C0-0949-09F7598BA92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47" name="Group 9446">
              <a:extLst>
                <a:ext uri="{FF2B5EF4-FFF2-40B4-BE49-F238E27FC236}">
                  <a16:creationId xmlns:a16="http://schemas.microsoft.com/office/drawing/2014/main" id="{A2CD797E-5FAD-CF43-20E2-F2714B981163}"/>
                </a:ext>
              </a:extLst>
            </p:cNvPr>
            <p:cNvGrpSpPr/>
            <p:nvPr/>
          </p:nvGrpSpPr>
          <p:grpSpPr>
            <a:xfrm>
              <a:off x="6220866" y="3201891"/>
              <a:ext cx="107950" cy="109395"/>
              <a:chOff x="4410464" y="1966912"/>
              <a:chExt cx="107950" cy="107950"/>
            </a:xfrm>
          </p:grpSpPr>
          <p:cxnSp>
            <p:nvCxnSpPr>
              <p:cNvPr id="9448" name="Straight Connector 9447">
                <a:extLst>
                  <a:ext uri="{FF2B5EF4-FFF2-40B4-BE49-F238E27FC236}">
                    <a16:creationId xmlns:a16="http://schemas.microsoft.com/office/drawing/2014/main" id="{96628646-A014-02BB-7D41-F7D8DB51A0FC}"/>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49" name="Straight Connector 9448">
                <a:extLst>
                  <a:ext uri="{FF2B5EF4-FFF2-40B4-BE49-F238E27FC236}">
                    <a16:creationId xmlns:a16="http://schemas.microsoft.com/office/drawing/2014/main" id="{4095268F-CCA0-E8B0-866B-237FC9D1F870}"/>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50" name="Group 9449">
              <a:extLst>
                <a:ext uri="{FF2B5EF4-FFF2-40B4-BE49-F238E27FC236}">
                  <a16:creationId xmlns:a16="http://schemas.microsoft.com/office/drawing/2014/main" id="{60539128-A08E-CD3E-BFA0-24354A62772B}"/>
                </a:ext>
              </a:extLst>
            </p:cNvPr>
            <p:cNvGrpSpPr/>
            <p:nvPr/>
          </p:nvGrpSpPr>
          <p:grpSpPr>
            <a:xfrm>
              <a:off x="6256514" y="3228676"/>
              <a:ext cx="107950" cy="109395"/>
              <a:chOff x="4410464" y="1966912"/>
              <a:chExt cx="107950" cy="107950"/>
            </a:xfrm>
          </p:grpSpPr>
          <p:cxnSp>
            <p:nvCxnSpPr>
              <p:cNvPr id="9451" name="Straight Connector 9450">
                <a:extLst>
                  <a:ext uri="{FF2B5EF4-FFF2-40B4-BE49-F238E27FC236}">
                    <a16:creationId xmlns:a16="http://schemas.microsoft.com/office/drawing/2014/main" id="{0139C422-F537-CDD6-2229-618E601CEACA}"/>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52" name="Straight Connector 9451">
                <a:extLst>
                  <a:ext uri="{FF2B5EF4-FFF2-40B4-BE49-F238E27FC236}">
                    <a16:creationId xmlns:a16="http://schemas.microsoft.com/office/drawing/2014/main" id="{98E8DD49-B64F-542B-5E08-5B91FE81EEE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53" name="Group 9452">
              <a:extLst>
                <a:ext uri="{FF2B5EF4-FFF2-40B4-BE49-F238E27FC236}">
                  <a16:creationId xmlns:a16="http://schemas.microsoft.com/office/drawing/2014/main" id="{1BF699A8-6F9F-D764-D96E-00F116D83696}"/>
                </a:ext>
              </a:extLst>
            </p:cNvPr>
            <p:cNvGrpSpPr/>
            <p:nvPr/>
          </p:nvGrpSpPr>
          <p:grpSpPr>
            <a:xfrm>
              <a:off x="6308274" y="3235026"/>
              <a:ext cx="107950" cy="109395"/>
              <a:chOff x="4410464" y="1966912"/>
              <a:chExt cx="107950" cy="107950"/>
            </a:xfrm>
          </p:grpSpPr>
          <p:cxnSp>
            <p:nvCxnSpPr>
              <p:cNvPr id="9454" name="Straight Connector 9453">
                <a:extLst>
                  <a:ext uri="{FF2B5EF4-FFF2-40B4-BE49-F238E27FC236}">
                    <a16:creationId xmlns:a16="http://schemas.microsoft.com/office/drawing/2014/main" id="{59E020C4-856F-1F37-8591-EFCB29B34AA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55" name="Straight Connector 9454">
                <a:extLst>
                  <a:ext uri="{FF2B5EF4-FFF2-40B4-BE49-F238E27FC236}">
                    <a16:creationId xmlns:a16="http://schemas.microsoft.com/office/drawing/2014/main" id="{D4AF8A0A-A488-80F5-C66A-FBA23015252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62" name="Group 9461">
              <a:extLst>
                <a:ext uri="{FF2B5EF4-FFF2-40B4-BE49-F238E27FC236}">
                  <a16:creationId xmlns:a16="http://schemas.microsoft.com/office/drawing/2014/main" id="{8D0386EF-58F2-AB12-8738-CB1CACEA761B}"/>
                </a:ext>
              </a:extLst>
            </p:cNvPr>
            <p:cNvGrpSpPr/>
            <p:nvPr/>
          </p:nvGrpSpPr>
          <p:grpSpPr>
            <a:xfrm>
              <a:off x="6348147" y="3231851"/>
              <a:ext cx="107950" cy="109395"/>
              <a:chOff x="4410464" y="1966912"/>
              <a:chExt cx="107950" cy="107950"/>
            </a:xfrm>
          </p:grpSpPr>
          <p:cxnSp>
            <p:nvCxnSpPr>
              <p:cNvPr id="9463" name="Straight Connector 9462">
                <a:extLst>
                  <a:ext uri="{FF2B5EF4-FFF2-40B4-BE49-F238E27FC236}">
                    <a16:creationId xmlns:a16="http://schemas.microsoft.com/office/drawing/2014/main" id="{6DE84264-64C1-BFA5-D48F-21444364B75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64" name="Straight Connector 9463">
                <a:extLst>
                  <a:ext uri="{FF2B5EF4-FFF2-40B4-BE49-F238E27FC236}">
                    <a16:creationId xmlns:a16="http://schemas.microsoft.com/office/drawing/2014/main" id="{75872B7B-0DAE-9E01-86BE-CD6A212441B9}"/>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65" name="Group 9464">
              <a:extLst>
                <a:ext uri="{FF2B5EF4-FFF2-40B4-BE49-F238E27FC236}">
                  <a16:creationId xmlns:a16="http://schemas.microsoft.com/office/drawing/2014/main" id="{E6EAAAED-11F9-D432-0DA6-BE94FB5C13B8}"/>
                </a:ext>
              </a:extLst>
            </p:cNvPr>
            <p:cNvGrpSpPr/>
            <p:nvPr/>
          </p:nvGrpSpPr>
          <p:grpSpPr>
            <a:xfrm>
              <a:off x="6409920" y="3260118"/>
              <a:ext cx="107950" cy="109395"/>
              <a:chOff x="4410464" y="1966912"/>
              <a:chExt cx="107950" cy="107950"/>
            </a:xfrm>
          </p:grpSpPr>
          <p:cxnSp>
            <p:nvCxnSpPr>
              <p:cNvPr id="9466" name="Straight Connector 9465">
                <a:extLst>
                  <a:ext uri="{FF2B5EF4-FFF2-40B4-BE49-F238E27FC236}">
                    <a16:creationId xmlns:a16="http://schemas.microsoft.com/office/drawing/2014/main" id="{935DB333-57A7-6024-4CBC-7DB3C099A87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67" name="Straight Connector 9466">
                <a:extLst>
                  <a:ext uri="{FF2B5EF4-FFF2-40B4-BE49-F238E27FC236}">
                    <a16:creationId xmlns:a16="http://schemas.microsoft.com/office/drawing/2014/main" id="{CF15D249-20F6-AE84-6BDB-5AFAF3AD9B92}"/>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68" name="Group 9467">
              <a:extLst>
                <a:ext uri="{FF2B5EF4-FFF2-40B4-BE49-F238E27FC236}">
                  <a16:creationId xmlns:a16="http://schemas.microsoft.com/office/drawing/2014/main" id="{7DD374AD-AC9D-7A63-9ABC-82DEACEBC8B2}"/>
                </a:ext>
              </a:extLst>
            </p:cNvPr>
            <p:cNvGrpSpPr/>
            <p:nvPr/>
          </p:nvGrpSpPr>
          <p:grpSpPr>
            <a:xfrm>
              <a:off x="6679349" y="3260118"/>
              <a:ext cx="107950" cy="109395"/>
              <a:chOff x="4410464" y="1966912"/>
              <a:chExt cx="107950" cy="107950"/>
            </a:xfrm>
          </p:grpSpPr>
          <p:cxnSp>
            <p:nvCxnSpPr>
              <p:cNvPr id="9469" name="Straight Connector 9468">
                <a:extLst>
                  <a:ext uri="{FF2B5EF4-FFF2-40B4-BE49-F238E27FC236}">
                    <a16:creationId xmlns:a16="http://schemas.microsoft.com/office/drawing/2014/main" id="{4C1C062A-D7FD-9855-8648-55FC93C2095A}"/>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70" name="Straight Connector 9469">
                <a:extLst>
                  <a:ext uri="{FF2B5EF4-FFF2-40B4-BE49-F238E27FC236}">
                    <a16:creationId xmlns:a16="http://schemas.microsoft.com/office/drawing/2014/main" id="{91A13EC8-4649-6F0A-F980-BDFE9F77B91E}"/>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71" name="Group 9470">
              <a:extLst>
                <a:ext uri="{FF2B5EF4-FFF2-40B4-BE49-F238E27FC236}">
                  <a16:creationId xmlns:a16="http://schemas.microsoft.com/office/drawing/2014/main" id="{DE0C82F1-F173-809C-976F-6202ACC48368}"/>
                </a:ext>
              </a:extLst>
            </p:cNvPr>
            <p:cNvGrpSpPr/>
            <p:nvPr/>
          </p:nvGrpSpPr>
          <p:grpSpPr>
            <a:xfrm>
              <a:off x="6734047" y="3260118"/>
              <a:ext cx="107950" cy="109395"/>
              <a:chOff x="4410464" y="1966912"/>
              <a:chExt cx="107950" cy="107950"/>
            </a:xfrm>
          </p:grpSpPr>
          <p:cxnSp>
            <p:nvCxnSpPr>
              <p:cNvPr id="9472" name="Straight Connector 9471">
                <a:extLst>
                  <a:ext uri="{FF2B5EF4-FFF2-40B4-BE49-F238E27FC236}">
                    <a16:creationId xmlns:a16="http://schemas.microsoft.com/office/drawing/2014/main" id="{E353EC81-16BF-DAA8-5A37-36B6905627BA}"/>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73" name="Straight Connector 9472">
                <a:extLst>
                  <a:ext uri="{FF2B5EF4-FFF2-40B4-BE49-F238E27FC236}">
                    <a16:creationId xmlns:a16="http://schemas.microsoft.com/office/drawing/2014/main" id="{3FD1FFCF-1CC9-E690-C1B3-C6F49ABF75A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74" name="Group 9473">
              <a:extLst>
                <a:ext uri="{FF2B5EF4-FFF2-40B4-BE49-F238E27FC236}">
                  <a16:creationId xmlns:a16="http://schemas.microsoft.com/office/drawing/2014/main" id="{C877B01C-B526-B1CF-A44A-06D1F930098A}"/>
                </a:ext>
              </a:extLst>
            </p:cNvPr>
            <p:cNvGrpSpPr/>
            <p:nvPr/>
          </p:nvGrpSpPr>
          <p:grpSpPr>
            <a:xfrm>
              <a:off x="6826586" y="3356205"/>
              <a:ext cx="107950" cy="109395"/>
              <a:chOff x="4410464" y="1966912"/>
              <a:chExt cx="107950" cy="107950"/>
            </a:xfrm>
          </p:grpSpPr>
          <p:cxnSp>
            <p:nvCxnSpPr>
              <p:cNvPr id="9475" name="Straight Connector 9474">
                <a:extLst>
                  <a:ext uri="{FF2B5EF4-FFF2-40B4-BE49-F238E27FC236}">
                    <a16:creationId xmlns:a16="http://schemas.microsoft.com/office/drawing/2014/main" id="{5189864D-DC0D-004F-0F5B-585020E83934}"/>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76" name="Straight Connector 9475">
                <a:extLst>
                  <a:ext uri="{FF2B5EF4-FFF2-40B4-BE49-F238E27FC236}">
                    <a16:creationId xmlns:a16="http://schemas.microsoft.com/office/drawing/2014/main" id="{CFF9952D-E92F-70E7-86D8-69E67E115D50}"/>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77" name="Group 9476">
              <a:extLst>
                <a:ext uri="{FF2B5EF4-FFF2-40B4-BE49-F238E27FC236}">
                  <a16:creationId xmlns:a16="http://schemas.microsoft.com/office/drawing/2014/main" id="{0BFDC8EC-FE1B-850B-84EA-8F1D0755DFA6}"/>
                </a:ext>
              </a:extLst>
            </p:cNvPr>
            <p:cNvGrpSpPr/>
            <p:nvPr/>
          </p:nvGrpSpPr>
          <p:grpSpPr>
            <a:xfrm>
              <a:off x="6881284" y="3360750"/>
              <a:ext cx="107950" cy="109395"/>
              <a:chOff x="4410464" y="1966912"/>
              <a:chExt cx="107950" cy="107950"/>
            </a:xfrm>
          </p:grpSpPr>
          <p:cxnSp>
            <p:nvCxnSpPr>
              <p:cNvPr id="9478" name="Straight Connector 9477">
                <a:extLst>
                  <a:ext uri="{FF2B5EF4-FFF2-40B4-BE49-F238E27FC236}">
                    <a16:creationId xmlns:a16="http://schemas.microsoft.com/office/drawing/2014/main" id="{72737680-274C-04FD-5382-9C1CA932CE8C}"/>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79" name="Straight Connector 9478">
                <a:extLst>
                  <a:ext uri="{FF2B5EF4-FFF2-40B4-BE49-F238E27FC236}">
                    <a16:creationId xmlns:a16="http://schemas.microsoft.com/office/drawing/2014/main" id="{F58E4692-DFB0-4931-88F1-2028D87778E7}"/>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80" name="Group 9479">
              <a:extLst>
                <a:ext uri="{FF2B5EF4-FFF2-40B4-BE49-F238E27FC236}">
                  <a16:creationId xmlns:a16="http://schemas.microsoft.com/office/drawing/2014/main" id="{3F8CA41A-FC5B-DA61-8B72-E627BB4DD28D}"/>
                </a:ext>
              </a:extLst>
            </p:cNvPr>
            <p:cNvGrpSpPr/>
            <p:nvPr/>
          </p:nvGrpSpPr>
          <p:grpSpPr>
            <a:xfrm>
              <a:off x="6937124" y="3391852"/>
              <a:ext cx="107950" cy="109395"/>
              <a:chOff x="4410464" y="1966912"/>
              <a:chExt cx="107950" cy="107950"/>
            </a:xfrm>
          </p:grpSpPr>
          <p:cxnSp>
            <p:nvCxnSpPr>
              <p:cNvPr id="9481" name="Straight Connector 9480">
                <a:extLst>
                  <a:ext uri="{FF2B5EF4-FFF2-40B4-BE49-F238E27FC236}">
                    <a16:creationId xmlns:a16="http://schemas.microsoft.com/office/drawing/2014/main" id="{137002EF-EF53-0DD0-0E18-2D90BBDC9B86}"/>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82" name="Straight Connector 9481">
                <a:extLst>
                  <a:ext uri="{FF2B5EF4-FFF2-40B4-BE49-F238E27FC236}">
                    <a16:creationId xmlns:a16="http://schemas.microsoft.com/office/drawing/2014/main" id="{3C315F6F-F5A8-8CAA-FC91-6B7A652EA6B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83" name="Group 9482">
              <a:extLst>
                <a:ext uri="{FF2B5EF4-FFF2-40B4-BE49-F238E27FC236}">
                  <a16:creationId xmlns:a16="http://schemas.microsoft.com/office/drawing/2014/main" id="{4498B581-94B9-5C6C-1D75-10BF253B9CA7}"/>
                </a:ext>
              </a:extLst>
            </p:cNvPr>
            <p:cNvGrpSpPr/>
            <p:nvPr/>
          </p:nvGrpSpPr>
          <p:grpSpPr>
            <a:xfrm>
              <a:off x="7133670" y="3385681"/>
              <a:ext cx="107950" cy="109395"/>
              <a:chOff x="4410464" y="1966912"/>
              <a:chExt cx="107950" cy="107950"/>
            </a:xfrm>
          </p:grpSpPr>
          <p:cxnSp>
            <p:nvCxnSpPr>
              <p:cNvPr id="9484" name="Straight Connector 9483">
                <a:extLst>
                  <a:ext uri="{FF2B5EF4-FFF2-40B4-BE49-F238E27FC236}">
                    <a16:creationId xmlns:a16="http://schemas.microsoft.com/office/drawing/2014/main" id="{4CD17345-6C88-9BA9-C838-CD6448621E8D}"/>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85" name="Straight Connector 9484">
                <a:extLst>
                  <a:ext uri="{FF2B5EF4-FFF2-40B4-BE49-F238E27FC236}">
                    <a16:creationId xmlns:a16="http://schemas.microsoft.com/office/drawing/2014/main" id="{A8095468-ED6B-09C0-DB0D-356225B29404}"/>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86" name="Group 9485">
              <a:extLst>
                <a:ext uri="{FF2B5EF4-FFF2-40B4-BE49-F238E27FC236}">
                  <a16:creationId xmlns:a16="http://schemas.microsoft.com/office/drawing/2014/main" id="{CEE793EA-E334-ABF4-7785-51AE61AEB5E4}"/>
                </a:ext>
              </a:extLst>
            </p:cNvPr>
            <p:cNvGrpSpPr/>
            <p:nvPr/>
          </p:nvGrpSpPr>
          <p:grpSpPr>
            <a:xfrm>
              <a:off x="7172492" y="3383827"/>
              <a:ext cx="107950" cy="109395"/>
              <a:chOff x="4410464" y="1966912"/>
              <a:chExt cx="107950" cy="107950"/>
            </a:xfrm>
          </p:grpSpPr>
          <p:cxnSp>
            <p:nvCxnSpPr>
              <p:cNvPr id="9487" name="Straight Connector 9486">
                <a:extLst>
                  <a:ext uri="{FF2B5EF4-FFF2-40B4-BE49-F238E27FC236}">
                    <a16:creationId xmlns:a16="http://schemas.microsoft.com/office/drawing/2014/main" id="{FAA9BAD5-8785-9591-4570-3BCA9B63437B}"/>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88" name="Straight Connector 9487">
                <a:extLst>
                  <a:ext uri="{FF2B5EF4-FFF2-40B4-BE49-F238E27FC236}">
                    <a16:creationId xmlns:a16="http://schemas.microsoft.com/office/drawing/2014/main" id="{4A16224E-CF62-6097-D9E9-F43B2C83079E}"/>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89" name="Group 9488">
              <a:extLst>
                <a:ext uri="{FF2B5EF4-FFF2-40B4-BE49-F238E27FC236}">
                  <a16:creationId xmlns:a16="http://schemas.microsoft.com/office/drawing/2014/main" id="{D3448E85-CA6F-EA8E-53B5-9C02A92E3E1A}"/>
                </a:ext>
              </a:extLst>
            </p:cNvPr>
            <p:cNvGrpSpPr/>
            <p:nvPr/>
          </p:nvGrpSpPr>
          <p:grpSpPr>
            <a:xfrm>
              <a:off x="7425871" y="3479077"/>
              <a:ext cx="107950" cy="109395"/>
              <a:chOff x="4410464" y="1966912"/>
              <a:chExt cx="107950" cy="107950"/>
            </a:xfrm>
          </p:grpSpPr>
          <p:cxnSp>
            <p:nvCxnSpPr>
              <p:cNvPr id="9490" name="Straight Connector 9489">
                <a:extLst>
                  <a:ext uri="{FF2B5EF4-FFF2-40B4-BE49-F238E27FC236}">
                    <a16:creationId xmlns:a16="http://schemas.microsoft.com/office/drawing/2014/main" id="{BE9AF18A-D69A-F207-4FFB-2AE75F9A5CD5}"/>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91" name="Straight Connector 9490">
                <a:extLst>
                  <a:ext uri="{FF2B5EF4-FFF2-40B4-BE49-F238E27FC236}">
                    <a16:creationId xmlns:a16="http://schemas.microsoft.com/office/drawing/2014/main" id="{A398EF1F-B386-6AE4-1B58-8E50EEDF6F0C}"/>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92" name="Group 9491">
              <a:extLst>
                <a:ext uri="{FF2B5EF4-FFF2-40B4-BE49-F238E27FC236}">
                  <a16:creationId xmlns:a16="http://schemas.microsoft.com/office/drawing/2014/main" id="{4D7732F7-FED0-2921-2179-4A9086DB5FFA}"/>
                </a:ext>
              </a:extLst>
            </p:cNvPr>
            <p:cNvGrpSpPr/>
            <p:nvPr/>
          </p:nvGrpSpPr>
          <p:grpSpPr>
            <a:xfrm>
              <a:off x="7484752" y="3475902"/>
              <a:ext cx="107950" cy="109395"/>
              <a:chOff x="4410464" y="1966912"/>
              <a:chExt cx="107950" cy="107950"/>
            </a:xfrm>
          </p:grpSpPr>
          <p:cxnSp>
            <p:nvCxnSpPr>
              <p:cNvPr id="9493" name="Straight Connector 9492">
                <a:extLst>
                  <a:ext uri="{FF2B5EF4-FFF2-40B4-BE49-F238E27FC236}">
                    <a16:creationId xmlns:a16="http://schemas.microsoft.com/office/drawing/2014/main" id="{3F2E25E3-AB50-1570-2D61-4249CB57B78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94" name="Straight Connector 9493">
                <a:extLst>
                  <a:ext uri="{FF2B5EF4-FFF2-40B4-BE49-F238E27FC236}">
                    <a16:creationId xmlns:a16="http://schemas.microsoft.com/office/drawing/2014/main" id="{1507B3F6-1110-AE08-A3B0-99755A2D5FC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95" name="Group 9494">
              <a:extLst>
                <a:ext uri="{FF2B5EF4-FFF2-40B4-BE49-F238E27FC236}">
                  <a16:creationId xmlns:a16="http://schemas.microsoft.com/office/drawing/2014/main" id="{64CDE0B0-A480-1A58-C1DA-BDFCC78ECC71}"/>
                </a:ext>
              </a:extLst>
            </p:cNvPr>
            <p:cNvGrpSpPr/>
            <p:nvPr/>
          </p:nvGrpSpPr>
          <p:grpSpPr>
            <a:xfrm>
              <a:off x="7562106" y="3475902"/>
              <a:ext cx="107950" cy="109395"/>
              <a:chOff x="4410464" y="1966912"/>
              <a:chExt cx="107950" cy="107950"/>
            </a:xfrm>
          </p:grpSpPr>
          <p:cxnSp>
            <p:nvCxnSpPr>
              <p:cNvPr id="9496" name="Straight Connector 9495">
                <a:extLst>
                  <a:ext uri="{FF2B5EF4-FFF2-40B4-BE49-F238E27FC236}">
                    <a16:creationId xmlns:a16="http://schemas.microsoft.com/office/drawing/2014/main" id="{8DD92BAC-138F-8952-6962-495056B299FA}"/>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497" name="Straight Connector 9496">
                <a:extLst>
                  <a:ext uri="{FF2B5EF4-FFF2-40B4-BE49-F238E27FC236}">
                    <a16:creationId xmlns:a16="http://schemas.microsoft.com/office/drawing/2014/main" id="{F5DCC37A-A3E5-4470-2A5C-F512441E272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498" name="Group 9497">
              <a:extLst>
                <a:ext uri="{FF2B5EF4-FFF2-40B4-BE49-F238E27FC236}">
                  <a16:creationId xmlns:a16="http://schemas.microsoft.com/office/drawing/2014/main" id="{E520B6CC-D630-65CB-F7E1-E7419E3AEBBD}"/>
                </a:ext>
              </a:extLst>
            </p:cNvPr>
            <p:cNvGrpSpPr/>
            <p:nvPr/>
          </p:nvGrpSpPr>
          <p:grpSpPr>
            <a:xfrm>
              <a:off x="7698382" y="3479722"/>
              <a:ext cx="107950" cy="109395"/>
              <a:chOff x="4410464" y="1966912"/>
              <a:chExt cx="107950" cy="107950"/>
            </a:xfrm>
          </p:grpSpPr>
          <p:cxnSp>
            <p:nvCxnSpPr>
              <p:cNvPr id="9499" name="Straight Connector 9498">
                <a:extLst>
                  <a:ext uri="{FF2B5EF4-FFF2-40B4-BE49-F238E27FC236}">
                    <a16:creationId xmlns:a16="http://schemas.microsoft.com/office/drawing/2014/main" id="{38234851-1452-7245-14D5-3D5F79FAC4E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00" name="Straight Connector 9499">
                <a:extLst>
                  <a:ext uri="{FF2B5EF4-FFF2-40B4-BE49-F238E27FC236}">
                    <a16:creationId xmlns:a16="http://schemas.microsoft.com/office/drawing/2014/main" id="{BCC13766-7E4A-2BFD-02B6-7120E6A3955E}"/>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01" name="Group 9500">
              <a:extLst>
                <a:ext uri="{FF2B5EF4-FFF2-40B4-BE49-F238E27FC236}">
                  <a16:creationId xmlns:a16="http://schemas.microsoft.com/office/drawing/2014/main" id="{5E8FA6BA-72E4-F867-A488-9629704A5D77}"/>
                </a:ext>
              </a:extLst>
            </p:cNvPr>
            <p:cNvGrpSpPr/>
            <p:nvPr/>
          </p:nvGrpSpPr>
          <p:grpSpPr>
            <a:xfrm>
              <a:off x="7734030" y="3475304"/>
              <a:ext cx="107950" cy="109395"/>
              <a:chOff x="4410464" y="1966912"/>
              <a:chExt cx="107950" cy="107950"/>
            </a:xfrm>
          </p:grpSpPr>
          <p:cxnSp>
            <p:nvCxnSpPr>
              <p:cNvPr id="9502" name="Straight Connector 9501">
                <a:extLst>
                  <a:ext uri="{FF2B5EF4-FFF2-40B4-BE49-F238E27FC236}">
                    <a16:creationId xmlns:a16="http://schemas.microsoft.com/office/drawing/2014/main" id="{A6223AD2-26D5-A6EC-000D-5DCC6DBEEC99}"/>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03" name="Straight Connector 9502">
                <a:extLst>
                  <a:ext uri="{FF2B5EF4-FFF2-40B4-BE49-F238E27FC236}">
                    <a16:creationId xmlns:a16="http://schemas.microsoft.com/office/drawing/2014/main" id="{6FEC5F19-B335-62C6-6577-A875E33E4D58}"/>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04" name="Group 9503">
              <a:extLst>
                <a:ext uri="{FF2B5EF4-FFF2-40B4-BE49-F238E27FC236}">
                  <a16:creationId xmlns:a16="http://schemas.microsoft.com/office/drawing/2014/main" id="{796B1DBE-4D2E-85FC-8BB2-9C661AF30123}"/>
                </a:ext>
              </a:extLst>
            </p:cNvPr>
            <p:cNvGrpSpPr/>
            <p:nvPr/>
          </p:nvGrpSpPr>
          <p:grpSpPr>
            <a:xfrm>
              <a:off x="7765780" y="3478479"/>
              <a:ext cx="107950" cy="109395"/>
              <a:chOff x="4410464" y="1966912"/>
              <a:chExt cx="107950" cy="107950"/>
            </a:xfrm>
          </p:grpSpPr>
          <p:cxnSp>
            <p:nvCxnSpPr>
              <p:cNvPr id="9505" name="Straight Connector 9504">
                <a:extLst>
                  <a:ext uri="{FF2B5EF4-FFF2-40B4-BE49-F238E27FC236}">
                    <a16:creationId xmlns:a16="http://schemas.microsoft.com/office/drawing/2014/main" id="{C8714D61-F231-C9BB-DDA6-CF6D43A329B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06" name="Straight Connector 9505">
                <a:extLst>
                  <a:ext uri="{FF2B5EF4-FFF2-40B4-BE49-F238E27FC236}">
                    <a16:creationId xmlns:a16="http://schemas.microsoft.com/office/drawing/2014/main" id="{E10D1100-C73F-0B52-DACD-DEE988F2571B}"/>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07" name="Group 9506">
              <a:extLst>
                <a:ext uri="{FF2B5EF4-FFF2-40B4-BE49-F238E27FC236}">
                  <a16:creationId xmlns:a16="http://schemas.microsoft.com/office/drawing/2014/main" id="{B26EBCD5-898D-7008-E988-DA95488E7FD0}"/>
                </a:ext>
              </a:extLst>
            </p:cNvPr>
            <p:cNvGrpSpPr/>
            <p:nvPr/>
          </p:nvGrpSpPr>
          <p:grpSpPr>
            <a:xfrm>
              <a:off x="7781786" y="3480316"/>
              <a:ext cx="107950" cy="109395"/>
              <a:chOff x="4410464" y="1966912"/>
              <a:chExt cx="107950" cy="107950"/>
            </a:xfrm>
          </p:grpSpPr>
          <p:cxnSp>
            <p:nvCxnSpPr>
              <p:cNvPr id="9508" name="Straight Connector 9507">
                <a:extLst>
                  <a:ext uri="{FF2B5EF4-FFF2-40B4-BE49-F238E27FC236}">
                    <a16:creationId xmlns:a16="http://schemas.microsoft.com/office/drawing/2014/main" id="{560B59C6-164E-CF15-9F32-4A95923857E8}"/>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09" name="Straight Connector 9508">
                <a:extLst>
                  <a:ext uri="{FF2B5EF4-FFF2-40B4-BE49-F238E27FC236}">
                    <a16:creationId xmlns:a16="http://schemas.microsoft.com/office/drawing/2014/main" id="{9EF1BDC5-A531-BD3C-FEF8-BD283452C8E8}"/>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10" name="Group 9509">
              <a:extLst>
                <a:ext uri="{FF2B5EF4-FFF2-40B4-BE49-F238E27FC236}">
                  <a16:creationId xmlns:a16="http://schemas.microsoft.com/office/drawing/2014/main" id="{9D52C741-228F-E452-F477-A80FE6E64440}"/>
                </a:ext>
              </a:extLst>
            </p:cNvPr>
            <p:cNvGrpSpPr/>
            <p:nvPr/>
          </p:nvGrpSpPr>
          <p:grpSpPr>
            <a:xfrm>
              <a:off x="7870442" y="3557239"/>
              <a:ext cx="107950" cy="109395"/>
              <a:chOff x="4410464" y="1966912"/>
              <a:chExt cx="107950" cy="107950"/>
            </a:xfrm>
          </p:grpSpPr>
          <p:cxnSp>
            <p:nvCxnSpPr>
              <p:cNvPr id="9511" name="Straight Connector 9510">
                <a:extLst>
                  <a:ext uri="{FF2B5EF4-FFF2-40B4-BE49-F238E27FC236}">
                    <a16:creationId xmlns:a16="http://schemas.microsoft.com/office/drawing/2014/main" id="{4F289FC3-40F4-EE46-AC2C-38543D7A0D0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12" name="Straight Connector 9511">
                <a:extLst>
                  <a:ext uri="{FF2B5EF4-FFF2-40B4-BE49-F238E27FC236}">
                    <a16:creationId xmlns:a16="http://schemas.microsoft.com/office/drawing/2014/main" id="{46387E41-334F-7D70-EF88-4DD907661AAF}"/>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13" name="Group 9512">
              <a:extLst>
                <a:ext uri="{FF2B5EF4-FFF2-40B4-BE49-F238E27FC236}">
                  <a16:creationId xmlns:a16="http://schemas.microsoft.com/office/drawing/2014/main" id="{019F29C5-B4E4-0514-1ED8-A46791999323}"/>
                </a:ext>
              </a:extLst>
            </p:cNvPr>
            <p:cNvGrpSpPr/>
            <p:nvPr/>
          </p:nvGrpSpPr>
          <p:grpSpPr>
            <a:xfrm>
              <a:off x="7915614" y="3557239"/>
              <a:ext cx="107950" cy="109395"/>
              <a:chOff x="4410464" y="1966912"/>
              <a:chExt cx="107950" cy="107950"/>
            </a:xfrm>
          </p:grpSpPr>
          <p:cxnSp>
            <p:nvCxnSpPr>
              <p:cNvPr id="9514" name="Straight Connector 9513">
                <a:extLst>
                  <a:ext uri="{FF2B5EF4-FFF2-40B4-BE49-F238E27FC236}">
                    <a16:creationId xmlns:a16="http://schemas.microsoft.com/office/drawing/2014/main" id="{2CEAA38D-90D9-34EA-CFA1-EB33B3599D2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15" name="Straight Connector 9514">
                <a:extLst>
                  <a:ext uri="{FF2B5EF4-FFF2-40B4-BE49-F238E27FC236}">
                    <a16:creationId xmlns:a16="http://schemas.microsoft.com/office/drawing/2014/main" id="{3065C5F3-1E8C-239E-6EF9-87E735A792F6}"/>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16" name="Group 9515">
              <a:extLst>
                <a:ext uri="{FF2B5EF4-FFF2-40B4-BE49-F238E27FC236}">
                  <a16:creationId xmlns:a16="http://schemas.microsoft.com/office/drawing/2014/main" id="{0957E1F4-FE75-6BAB-AF11-A0F53C554AEC}"/>
                </a:ext>
              </a:extLst>
            </p:cNvPr>
            <p:cNvGrpSpPr/>
            <p:nvPr/>
          </p:nvGrpSpPr>
          <p:grpSpPr>
            <a:xfrm>
              <a:off x="7979837" y="3557239"/>
              <a:ext cx="107950" cy="109395"/>
              <a:chOff x="4410464" y="1966912"/>
              <a:chExt cx="107950" cy="107950"/>
            </a:xfrm>
          </p:grpSpPr>
          <p:cxnSp>
            <p:nvCxnSpPr>
              <p:cNvPr id="9517" name="Straight Connector 9516">
                <a:extLst>
                  <a:ext uri="{FF2B5EF4-FFF2-40B4-BE49-F238E27FC236}">
                    <a16:creationId xmlns:a16="http://schemas.microsoft.com/office/drawing/2014/main" id="{6FBF9908-E39B-8337-3500-FD84988EBD2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18" name="Straight Connector 9517">
                <a:extLst>
                  <a:ext uri="{FF2B5EF4-FFF2-40B4-BE49-F238E27FC236}">
                    <a16:creationId xmlns:a16="http://schemas.microsoft.com/office/drawing/2014/main" id="{5C68E8D8-7304-95CB-C41C-E22ACD7A9F73}"/>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19" name="Group 9518">
              <a:extLst>
                <a:ext uri="{FF2B5EF4-FFF2-40B4-BE49-F238E27FC236}">
                  <a16:creationId xmlns:a16="http://schemas.microsoft.com/office/drawing/2014/main" id="{F9888E69-0906-EB08-2874-2B3E55B4B2E7}"/>
                </a:ext>
              </a:extLst>
            </p:cNvPr>
            <p:cNvGrpSpPr/>
            <p:nvPr/>
          </p:nvGrpSpPr>
          <p:grpSpPr>
            <a:xfrm>
              <a:off x="8100487" y="3557239"/>
              <a:ext cx="107950" cy="109395"/>
              <a:chOff x="4410464" y="1966912"/>
              <a:chExt cx="107950" cy="107950"/>
            </a:xfrm>
          </p:grpSpPr>
          <p:cxnSp>
            <p:nvCxnSpPr>
              <p:cNvPr id="9520" name="Straight Connector 9519">
                <a:extLst>
                  <a:ext uri="{FF2B5EF4-FFF2-40B4-BE49-F238E27FC236}">
                    <a16:creationId xmlns:a16="http://schemas.microsoft.com/office/drawing/2014/main" id="{8F01E131-66D4-5C4F-488B-41E375F05070}"/>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21" name="Straight Connector 9520">
                <a:extLst>
                  <a:ext uri="{FF2B5EF4-FFF2-40B4-BE49-F238E27FC236}">
                    <a16:creationId xmlns:a16="http://schemas.microsoft.com/office/drawing/2014/main" id="{87DDE889-4CA0-C828-C6D4-B29D2FABF781}"/>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22" name="Group 9521">
              <a:extLst>
                <a:ext uri="{FF2B5EF4-FFF2-40B4-BE49-F238E27FC236}">
                  <a16:creationId xmlns:a16="http://schemas.microsoft.com/office/drawing/2014/main" id="{C0E7C0E0-FD52-4B49-F737-A4E17BED5E5D}"/>
                </a:ext>
              </a:extLst>
            </p:cNvPr>
            <p:cNvGrpSpPr/>
            <p:nvPr/>
          </p:nvGrpSpPr>
          <p:grpSpPr>
            <a:xfrm>
              <a:off x="8129062" y="3557239"/>
              <a:ext cx="107950" cy="109395"/>
              <a:chOff x="4410464" y="1966912"/>
              <a:chExt cx="107950" cy="107950"/>
            </a:xfrm>
          </p:grpSpPr>
          <p:cxnSp>
            <p:nvCxnSpPr>
              <p:cNvPr id="9523" name="Straight Connector 9522">
                <a:extLst>
                  <a:ext uri="{FF2B5EF4-FFF2-40B4-BE49-F238E27FC236}">
                    <a16:creationId xmlns:a16="http://schemas.microsoft.com/office/drawing/2014/main" id="{59DEAB56-C71E-9AC0-8358-5D063B1EC163}"/>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24" name="Straight Connector 9523">
                <a:extLst>
                  <a:ext uri="{FF2B5EF4-FFF2-40B4-BE49-F238E27FC236}">
                    <a16:creationId xmlns:a16="http://schemas.microsoft.com/office/drawing/2014/main" id="{FBF7B487-08F8-FD08-C6B4-0ADEAD1A731A}"/>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25" name="Group 9524">
              <a:extLst>
                <a:ext uri="{FF2B5EF4-FFF2-40B4-BE49-F238E27FC236}">
                  <a16:creationId xmlns:a16="http://schemas.microsoft.com/office/drawing/2014/main" id="{A8097074-6337-1F38-4C72-DBC64D93215B}"/>
                </a:ext>
              </a:extLst>
            </p:cNvPr>
            <p:cNvGrpSpPr/>
            <p:nvPr/>
          </p:nvGrpSpPr>
          <p:grpSpPr>
            <a:xfrm>
              <a:off x="8859312" y="3557239"/>
              <a:ext cx="107950" cy="109395"/>
              <a:chOff x="4410464" y="1966912"/>
              <a:chExt cx="107950" cy="107950"/>
            </a:xfrm>
          </p:grpSpPr>
          <p:cxnSp>
            <p:nvCxnSpPr>
              <p:cNvPr id="9526" name="Straight Connector 9525">
                <a:extLst>
                  <a:ext uri="{FF2B5EF4-FFF2-40B4-BE49-F238E27FC236}">
                    <a16:creationId xmlns:a16="http://schemas.microsoft.com/office/drawing/2014/main" id="{7F36A1DC-DA36-56F7-0782-286906DED051}"/>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27" name="Straight Connector 9526">
                <a:extLst>
                  <a:ext uri="{FF2B5EF4-FFF2-40B4-BE49-F238E27FC236}">
                    <a16:creationId xmlns:a16="http://schemas.microsoft.com/office/drawing/2014/main" id="{692EDE58-4A5E-0DBB-032E-19421588D2AD}"/>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nvGrpSpPr>
            <p:cNvPr id="9532" name="Group 9531">
              <a:extLst>
                <a:ext uri="{FF2B5EF4-FFF2-40B4-BE49-F238E27FC236}">
                  <a16:creationId xmlns:a16="http://schemas.microsoft.com/office/drawing/2014/main" id="{3CE32507-87A1-F119-47BF-312431BF682E}"/>
                </a:ext>
              </a:extLst>
            </p:cNvPr>
            <p:cNvGrpSpPr/>
            <p:nvPr/>
          </p:nvGrpSpPr>
          <p:grpSpPr>
            <a:xfrm>
              <a:off x="10252636" y="3555234"/>
              <a:ext cx="107950" cy="109395"/>
              <a:chOff x="4410464" y="1966912"/>
              <a:chExt cx="107950" cy="107950"/>
            </a:xfrm>
          </p:grpSpPr>
          <p:cxnSp>
            <p:nvCxnSpPr>
              <p:cNvPr id="9533" name="Straight Connector 9532">
                <a:extLst>
                  <a:ext uri="{FF2B5EF4-FFF2-40B4-BE49-F238E27FC236}">
                    <a16:creationId xmlns:a16="http://schemas.microsoft.com/office/drawing/2014/main" id="{D5BF2EFB-BF83-CB73-E0B9-C6427653BBFF}"/>
                  </a:ext>
                </a:extLst>
              </p:cNvPr>
              <p:cNvCxnSpPr>
                <a:cxnSpLocks/>
              </p:cNvCxnSpPr>
              <p:nvPr/>
            </p:nvCxnSpPr>
            <p:spPr bwMode="auto">
              <a:xfrm>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cxnSp>
            <p:nvCxnSpPr>
              <p:cNvPr id="9534" name="Straight Connector 9533">
                <a:extLst>
                  <a:ext uri="{FF2B5EF4-FFF2-40B4-BE49-F238E27FC236}">
                    <a16:creationId xmlns:a16="http://schemas.microsoft.com/office/drawing/2014/main" id="{F1536E68-491C-1FB0-489A-C6367F08699C}"/>
                  </a:ext>
                </a:extLst>
              </p:cNvPr>
              <p:cNvCxnSpPr>
                <a:cxnSpLocks/>
              </p:cNvCxnSpPr>
              <p:nvPr/>
            </p:nvCxnSpPr>
            <p:spPr bwMode="auto">
              <a:xfrm rot="16200000">
                <a:off x="4464439" y="1966912"/>
                <a:ext cx="0" cy="107950"/>
              </a:xfrm>
              <a:prstGeom prst="line">
                <a:avLst/>
              </a:prstGeom>
              <a:noFill/>
              <a:ln w="28575" cap="flat" cmpd="sng" algn="ctr">
                <a:solidFill>
                  <a:schemeClr val="accent1"/>
                </a:solidFill>
                <a:prstDash val="solid"/>
                <a:round/>
                <a:headEnd type="none" w="med" len="med"/>
                <a:tailEnd type="none" w="med" len="med"/>
              </a:ln>
              <a:effectLst/>
            </p:spPr>
          </p:cxnSp>
        </p:grpSp>
      </p:grpSp>
      <p:sp>
        <p:nvSpPr>
          <p:cNvPr id="9536" name="Freeform: Shape 9535">
            <a:extLst>
              <a:ext uri="{FF2B5EF4-FFF2-40B4-BE49-F238E27FC236}">
                <a16:creationId xmlns:a16="http://schemas.microsoft.com/office/drawing/2014/main" id="{7110E663-BEE5-8686-D123-A390E5F9DC5B}"/>
              </a:ext>
            </a:extLst>
          </p:cNvPr>
          <p:cNvSpPr/>
          <p:nvPr/>
        </p:nvSpPr>
        <p:spPr bwMode="auto">
          <a:xfrm>
            <a:off x="4495800" y="2781300"/>
            <a:ext cx="4876800" cy="1314450"/>
          </a:xfrm>
          <a:custGeom>
            <a:avLst/>
            <a:gdLst>
              <a:gd name="connsiteX0" fmla="*/ 4876800 w 4876800"/>
              <a:gd name="connsiteY0" fmla="*/ 1314450 h 1314450"/>
              <a:gd name="connsiteX1" fmla="*/ 4676775 w 4876800"/>
              <a:gd name="connsiteY1" fmla="*/ 1314450 h 1314450"/>
              <a:gd name="connsiteX2" fmla="*/ 4676775 w 4876800"/>
              <a:gd name="connsiteY2" fmla="*/ 1247775 h 1314450"/>
              <a:gd name="connsiteX3" fmla="*/ 3038475 w 4876800"/>
              <a:gd name="connsiteY3" fmla="*/ 1247775 h 1314450"/>
              <a:gd name="connsiteX4" fmla="*/ 3038475 w 4876800"/>
              <a:gd name="connsiteY4" fmla="*/ 1195388 h 1314450"/>
              <a:gd name="connsiteX5" fmla="*/ 3009900 w 4876800"/>
              <a:gd name="connsiteY5" fmla="*/ 1195388 h 1314450"/>
              <a:gd name="connsiteX6" fmla="*/ 3009900 w 4876800"/>
              <a:gd name="connsiteY6" fmla="*/ 1147763 h 1314450"/>
              <a:gd name="connsiteX7" fmla="*/ 2776538 w 4876800"/>
              <a:gd name="connsiteY7" fmla="*/ 1147763 h 1314450"/>
              <a:gd name="connsiteX8" fmla="*/ 2776538 w 4876800"/>
              <a:gd name="connsiteY8" fmla="*/ 1109663 h 1314450"/>
              <a:gd name="connsiteX9" fmla="*/ 2724150 w 4876800"/>
              <a:gd name="connsiteY9" fmla="*/ 1109663 h 1314450"/>
              <a:gd name="connsiteX10" fmla="*/ 2724150 w 4876800"/>
              <a:gd name="connsiteY10" fmla="*/ 1071563 h 1314450"/>
              <a:gd name="connsiteX11" fmla="*/ 2581275 w 4876800"/>
              <a:gd name="connsiteY11" fmla="*/ 1071563 h 1314450"/>
              <a:gd name="connsiteX12" fmla="*/ 2581275 w 4876800"/>
              <a:gd name="connsiteY12" fmla="*/ 1028700 h 1314450"/>
              <a:gd name="connsiteX13" fmla="*/ 2566988 w 4876800"/>
              <a:gd name="connsiteY13" fmla="*/ 1028700 h 1314450"/>
              <a:gd name="connsiteX14" fmla="*/ 2566988 w 4876800"/>
              <a:gd name="connsiteY14" fmla="*/ 981075 h 1314450"/>
              <a:gd name="connsiteX15" fmla="*/ 2405063 w 4876800"/>
              <a:gd name="connsiteY15" fmla="*/ 981075 h 1314450"/>
              <a:gd name="connsiteX16" fmla="*/ 2405063 w 4876800"/>
              <a:gd name="connsiteY16" fmla="*/ 947738 h 1314450"/>
              <a:gd name="connsiteX17" fmla="*/ 2181225 w 4876800"/>
              <a:gd name="connsiteY17" fmla="*/ 947738 h 1314450"/>
              <a:gd name="connsiteX18" fmla="*/ 2181225 w 4876800"/>
              <a:gd name="connsiteY18" fmla="*/ 914400 h 1314450"/>
              <a:gd name="connsiteX19" fmla="*/ 2162175 w 4876800"/>
              <a:gd name="connsiteY19" fmla="*/ 914400 h 1314450"/>
              <a:gd name="connsiteX20" fmla="*/ 2162175 w 4876800"/>
              <a:gd name="connsiteY20" fmla="*/ 881063 h 1314450"/>
              <a:gd name="connsiteX21" fmla="*/ 2119313 w 4876800"/>
              <a:gd name="connsiteY21" fmla="*/ 881063 h 1314450"/>
              <a:gd name="connsiteX22" fmla="*/ 2119313 w 4876800"/>
              <a:gd name="connsiteY22" fmla="*/ 838200 h 1314450"/>
              <a:gd name="connsiteX23" fmla="*/ 2043113 w 4876800"/>
              <a:gd name="connsiteY23" fmla="*/ 838200 h 1314450"/>
              <a:gd name="connsiteX24" fmla="*/ 2043113 w 4876800"/>
              <a:gd name="connsiteY24" fmla="*/ 814388 h 1314450"/>
              <a:gd name="connsiteX25" fmla="*/ 1995488 w 4876800"/>
              <a:gd name="connsiteY25" fmla="*/ 814388 h 1314450"/>
              <a:gd name="connsiteX26" fmla="*/ 1995488 w 4876800"/>
              <a:gd name="connsiteY26" fmla="*/ 781050 h 1314450"/>
              <a:gd name="connsiteX27" fmla="*/ 1652588 w 4876800"/>
              <a:gd name="connsiteY27" fmla="*/ 781050 h 1314450"/>
              <a:gd name="connsiteX28" fmla="*/ 1652588 w 4876800"/>
              <a:gd name="connsiteY28" fmla="*/ 752475 h 1314450"/>
              <a:gd name="connsiteX29" fmla="*/ 1633538 w 4876800"/>
              <a:gd name="connsiteY29" fmla="*/ 752475 h 1314450"/>
              <a:gd name="connsiteX30" fmla="*/ 1633538 w 4876800"/>
              <a:gd name="connsiteY30" fmla="*/ 733425 h 1314450"/>
              <a:gd name="connsiteX31" fmla="*/ 1619250 w 4876800"/>
              <a:gd name="connsiteY31" fmla="*/ 733425 h 1314450"/>
              <a:gd name="connsiteX32" fmla="*/ 1619250 w 4876800"/>
              <a:gd name="connsiteY32" fmla="*/ 709613 h 1314450"/>
              <a:gd name="connsiteX33" fmla="*/ 1609725 w 4876800"/>
              <a:gd name="connsiteY33" fmla="*/ 709613 h 1314450"/>
              <a:gd name="connsiteX34" fmla="*/ 1604963 w 4876800"/>
              <a:gd name="connsiteY34" fmla="*/ 714375 h 1314450"/>
              <a:gd name="connsiteX35" fmla="*/ 1604963 w 4876800"/>
              <a:gd name="connsiteY35" fmla="*/ 685800 h 1314450"/>
              <a:gd name="connsiteX36" fmla="*/ 1595438 w 4876800"/>
              <a:gd name="connsiteY36" fmla="*/ 685800 h 1314450"/>
              <a:gd name="connsiteX37" fmla="*/ 1595438 w 4876800"/>
              <a:gd name="connsiteY37" fmla="*/ 657225 h 1314450"/>
              <a:gd name="connsiteX38" fmla="*/ 1581150 w 4876800"/>
              <a:gd name="connsiteY38" fmla="*/ 657225 h 1314450"/>
              <a:gd name="connsiteX39" fmla="*/ 1581150 w 4876800"/>
              <a:gd name="connsiteY39" fmla="*/ 633413 h 1314450"/>
              <a:gd name="connsiteX40" fmla="*/ 1528763 w 4876800"/>
              <a:gd name="connsiteY40" fmla="*/ 633413 h 1314450"/>
              <a:gd name="connsiteX41" fmla="*/ 1528763 w 4876800"/>
              <a:gd name="connsiteY41" fmla="*/ 604838 h 1314450"/>
              <a:gd name="connsiteX42" fmla="*/ 1519238 w 4876800"/>
              <a:gd name="connsiteY42" fmla="*/ 604838 h 1314450"/>
              <a:gd name="connsiteX43" fmla="*/ 1519238 w 4876800"/>
              <a:gd name="connsiteY43" fmla="*/ 581025 h 1314450"/>
              <a:gd name="connsiteX44" fmla="*/ 1514475 w 4876800"/>
              <a:gd name="connsiteY44" fmla="*/ 585788 h 1314450"/>
              <a:gd name="connsiteX45" fmla="*/ 1524000 w 4876800"/>
              <a:gd name="connsiteY45" fmla="*/ 576263 h 1314450"/>
              <a:gd name="connsiteX46" fmla="*/ 1509713 w 4876800"/>
              <a:gd name="connsiteY46" fmla="*/ 576263 h 1314450"/>
              <a:gd name="connsiteX47" fmla="*/ 1509713 w 4876800"/>
              <a:gd name="connsiteY47" fmla="*/ 552450 h 1314450"/>
              <a:gd name="connsiteX48" fmla="*/ 1490663 w 4876800"/>
              <a:gd name="connsiteY48" fmla="*/ 552450 h 1314450"/>
              <a:gd name="connsiteX49" fmla="*/ 1490663 w 4876800"/>
              <a:gd name="connsiteY49" fmla="*/ 528638 h 1314450"/>
              <a:gd name="connsiteX50" fmla="*/ 1395413 w 4876800"/>
              <a:gd name="connsiteY50" fmla="*/ 528638 h 1314450"/>
              <a:gd name="connsiteX51" fmla="*/ 1395413 w 4876800"/>
              <a:gd name="connsiteY51" fmla="*/ 509588 h 1314450"/>
              <a:gd name="connsiteX52" fmla="*/ 1390650 w 4876800"/>
              <a:gd name="connsiteY52" fmla="*/ 509588 h 1314450"/>
              <a:gd name="connsiteX53" fmla="*/ 1390650 w 4876800"/>
              <a:gd name="connsiteY53" fmla="*/ 485775 h 1314450"/>
              <a:gd name="connsiteX54" fmla="*/ 1385888 w 4876800"/>
              <a:gd name="connsiteY54" fmla="*/ 485775 h 1314450"/>
              <a:gd name="connsiteX55" fmla="*/ 1385888 w 4876800"/>
              <a:gd name="connsiteY55" fmla="*/ 447675 h 1314450"/>
              <a:gd name="connsiteX56" fmla="*/ 1176338 w 4876800"/>
              <a:gd name="connsiteY56" fmla="*/ 447675 h 1314450"/>
              <a:gd name="connsiteX57" fmla="*/ 1176338 w 4876800"/>
              <a:gd name="connsiteY57" fmla="*/ 419100 h 1314450"/>
              <a:gd name="connsiteX58" fmla="*/ 1157288 w 4876800"/>
              <a:gd name="connsiteY58" fmla="*/ 419100 h 1314450"/>
              <a:gd name="connsiteX59" fmla="*/ 1157288 w 4876800"/>
              <a:gd name="connsiteY59" fmla="*/ 395288 h 1314450"/>
              <a:gd name="connsiteX60" fmla="*/ 1090613 w 4876800"/>
              <a:gd name="connsiteY60" fmla="*/ 395288 h 1314450"/>
              <a:gd name="connsiteX61" fmla="*/ 1090613 w 4876800"/>
              <a:gd name="connsiteY61" fmla="*/ 366713 h 1314450"/>
              <a:gd name="connsiteX62" fmla="*/ 1085850 w 4876800"/>
              <a:gd name="connsiteY62" fmla="*/ 366713 h 1314450"/>
              <a:gd name="connsiteX63" fmla="*/ 1085850 w 4876800"/>
              <a:gd name="connsiteY63" fmla="*/ 352425 h 1314450"/>
              <a:gd name="connsiteX64" fmla="*/ 1071563 w 4876800"/>
              <a:gd name="connsiteY64" fmla="*/ 352425 h 1314450"/>
              <a:gd name="connsiteX65" fmla="*/ 1071563 w 4876800"/>
              <a:gd name="connsiteY65" fmla="*/ 338138 h 1314450"/>
              <a:gd name="connsiteX66" fmla="*/ 1052513 w 4876800"/>
              <a:gd name="connsiteY66" fmla="*/ 338138 h 1314450"/>
              <a:gd name="connsiteX67" fmla="*/ 1052513 w 4876800"/>
              <a:gd name="connsiteY67" fmla="*/ 309563 h 1314450"/>
              <a:gd name="connsiteX68" fmla="*/ 962025 w 4876800"/>
              <a:gd name="connsiteY68" fmla="*/ 309563 h 1314450"/>
              <a:gd name="connsiteX69" fmla="*/ 962025 w 4876800"/>
              <a:gd name="connsiteY69" fmla="*/ 285750 h 1314450"/>
              <a:gd name="connsiteX70" fmla="*/ 771525 w 4876800"/>
              <a:gd name="connsiteY70" fmla="*/ 285750 h 1314450"/>
              <a:gd name="connsiteX71" fmla="*/ 771525 w 4876800"/>
              <a:gd name="connsiteY71" fmla="*/ 266700 h 1314450"/>
              <a:gd name="connsiteX72" fmla="*/ 619125 w 4876800"/>
              <a:gd name="connsiteY72" fmla="*/ 266700 h 1314450"/>
              <a:gd name="connsiteX73" fmla="*/ 619125 w 4876800"/>
              <a:gd name="connsiteY73" fmla="*/ 238125 h 1314450"/>
              <a:gd name="connsiteX74" fmla="*/ 576263 w 4876800"/>
              <a:gd name="connsiteY74" fmla="*/ 238125 h 1314450"/>
              <a:gd name="connsiteX75" fmla="*/ 576263 w 4876800"/>
              <a:gd name="connsiteY75" fmla="*/ 219075 h 1314450"/>
              <a:gd name="connsiteX76" fmla="*/ 542925 w 4876800"/>
              <a:gd name="connsiteY76" fmla="*/ 219075 h 1314450"/>
              <a:gd name="connsiteX77" fmla="*/ 542925 w 4876800"/>
              <a:gd name="connsiteY77" fmla="*/ 195263 h 1314450"/>
              <a:gd name="connsiteX78" fmla="*/ 523875 w 4876800"/>
              <a:gd name="connsiteY78" fmla="*/ 195263 h 1314450"/>
              <a:gd name="connsiteX79" fmla="*/ 523875 w 4876800"/>
              <a:gd name="connsiteY79" fmla="*/ 195263 h 1314450"/>
              <a:gd name="connsiteX80" fmla="*/ 371475 w 4876800"/>
              <a:gd name="connsiteY80" fmla="*/ 195263 h 1314450"/>
              <a:gd name="connsiteX81" fmla="*/ 371475 w 4876800"/>
              <a:gd name="connsiteY81" fmla="*/ 161925 h 1314450"/>
              <a:gd name="connsiteX82" fmla="*/ 352425 w 4876800"/>
              <a:gd name="connsiteY82" fmla="*/ 161925 h 1314450"/>
              <a:gd name="connsiteX83" fmla="*/ 352425 w 4876800"/>
              <a:gd name="connsiteY83" fmla="*/ 147638 h 1314450"/>
              <a:gd name="connsiteX84" fmla="*/ 285750 w 4876800"/>
              <a:gd name="connsiteY84" fmla="*/ 147638 h 1314450"/>
              <a:gd name="connsiteX85" fmla="*/ 285750 w 4876800"/>
              <a:gd name="connsiteY85" fmla="*/ 133350 h 1314450"/>
              <a:gd name="connsiteX86" fmla="*/ 147638 w 4876800"/>
              <a:gd name="connsiteY86" fmla="*/ 133350 h 1314450"/>
              <a:gd name="connsiteX87" fmla="*/ 147638 w 4876800"/>
              <a:gd name="connsiteY87" fmla="*/ 133350 h 1314450"/>
              <a:gd name="connsiteX88" fmla="*/ 147638 w 4876800"/>
              <a:gd name="connsiteY88" fmla="*/ 133350 h 1314450"/>
              <a:gd name="connsiteX89" fmla="*/ 133350 w 4876800"/>
              <a:gd name="connsiteY89" fmla="*/ 119062 h 1314450"/>
              <a:gd name="connsiteX90" fmla="*/ 119063 w 4876800"/>
              <a:gd name="connsiteY90" fmla="*/ 119062 h 1314450"/>
              <a:gd name="connsiteX91" fmla="*/ 119063 w 4876800"/>
              <a:gd name="connsiteY91" fmla="*/ 95250 h 1314450"/>
              <a:gd name="connsiteX92" fmla="*/ 66675 w 4876800"/>
              <a:gd name="connsiteY92" fmla="*/ 95250 h 1314450"/>
              <a:gd name="connsiteX93" fmla="*/ 66675 w 4876800"/>
              <a:gd name="connsiteY93" fmla="*/ 80963 h 1314450"/>
              <a:gd name="connsiteX94" fmla="*/ 57150 w 4876800"/>
              <a:gd name="connsiteY94" fmla="*/ 80963 h 1314450"/>
              <a:gd name="connsiteX95" fmla="*/ 57150 w 4876800"/>
              <a:gd name="connsiteY95" fmla="*/ 61913 h 1314450"/>
              <a:gd name="connsiteX96" fmla="*/ 33338 w 4876800"/>
              <a:gd name="connsiteY96" fmla="*/ 61913 h 1314450"/>
              <a:gd name="connsiteX97" fmla="*/ 33338 w 4876800"/>
              <a:gd name="connsiteY97" fmla="*/ 19050 h 1314450"/>
              <a:gd name="connsiteX98" fmla="*/ 0 w 4876800"/>
              <a:gd name="connsiteY98" fmla="*/ 19050 h 1314450"/>
              <a:gd name="connsiteX99" fmla="*/ 0 w 4876800"/>
              <a:gd name="connsiteY99" fmla="*/ 0 h 1314450"/>
              <a:gd name="connsiteX0" fmla="*/ 4876800 w 4876800"/>
              <a:gd name="connsiteY0" fmla="*/ 1314450 h 1314450"/>
              <a:gd name="connsiteX1" fmla="*/ 4676775 w 4876800"/>
              <a:gd name="connsiteY1" fmla="*/ 1314450 h 1314450"/>
              <a:gd name="connsiteX2" fmla="*/ 4676775 w 4876800"/>
              <a:gd name="connsiteY2" fmla="*/ 1247775 h 1314450"/>
              <a:gd name="connsiteX3" fmla="*/ 3038475 w 4876800"/>
              <a:gd name="connsiteY3" fmla="*/ 1247775 h 1314450"/>
              <a:gd name="connsiteX4" fmla="*/ 3038475 w 4876800"/>
              <a:gd name="connsiteY4" fmla="*/ 1195388 h 1314450"/>
              <a:gd name="connsiteX5" fmla="*/ 3009900 w 4876800"/>
              <a:gd name="connsiteY5" fmla="*/ 1195388 h 1314450"/>
              <a:gd name="connsiteX6" fmla="*/ 3009900 w 4876800"/>
              <a:gd name="connsiteY6" fmla="*/ 1147763 h 1314450"/>
              <a:gd name="connsiteX7" fmla="*/ 2776538 w 4876800"/>
              <a:gd name="connsiteY7" fmla="*/ 1147763 h 1314450"/>
              <a:gd name="connsiteX8" fmla="*/ 2776538 w 4876800"/>
              <a:gd name="connsiteY8" fmla="*/ 1109663 h 1314450"/>
              <a:gd name="connsiteX9" fmla="*/ 2724150 w 4876800"/>
              <a:gd name="connsiteY9" fmla="*/ 1109663 h 1314450"/>
              <a:gd name="connsiteX10" fmla="*/ 2724150 w 4876800"/>
              <a:gd name="connsiteY10" fmla="*/ 1071563 h 1314450"/>
              <a:gd name="connsiteX11" fmla="*/ 2581275 w 4876800"/>
              <a:gd name="connsiteY11" fmla="*/ 1071563 h 1314450"/>
              <a:gd name="connsiteX12" fmla="*/ 2581275 w 4876800"/>
              <a:gd name="connsiteY12" fmla="*/ 1028700 h 1314450"/>
              <a:gd name="connsiteX13" fmla="*/ 2566988 w 4876800"/>
              <a:gd name="connsiteY13" fmla="*/ 1028700 h 1314450"/>
              <a:gd name="connsiteX14" fmla="*/ 2566988 w 4876800"/>
              <a:gd name="connsiteY14" fmla="*/ 981075 h 1314450"/>
              <a:gd name="connsiteX15" fmla="*/ 2405063 w 4876800"/>
              <a:gd name="connsiteY15" fmla="*/ 981075 h 1314450"/>
              <a:gd name="connsiteX16" fmla="*/ 2405063 w 4876800"/>
              <a:gd name="connsiteY16" fmla="*/ 947738 h 1314450"/>
              <a:gd name="connsiteX17" fmla="*/ 2181225 w 4876800"/>
              <a:gd name="connsiteY17" fmla="*/ 947738 h 1314450"/>
              <a:gd name="connsiteX18" fmla="*/ 2181225 w 4876800"/>
              <a:gd name="connsiteY18" fmla="*/ 914400 h 1314450"/>
              <a:gd name="connsiteX19" fmla="*/ 2162175 w 4876800"/>
              <a:gd name="connsiteY19" fmla="*/ 914400 h 1314450"/>
              <a:gd name="connsiteX20" fmla="*/ 2162175 w 4876800"/>
              <a:gd name="connsiteY20" fmla="*/ 881063 h 1314450"/>
              <a:gd name="connsiteX21" fmla="*/ 2119313 w 4876800"/>
              <a:gd name="connsiteY21" fmla="*/ 881063 h 1314450"/>
              <a:gd name="connsiteX22" fmla="*/ 2119313 w 4876800"/>
              <a:gd name="connsiteY22" fmla="*/ 838200 h 1314450"/>
              <a:gd name="connsiteX23" fmla="*/ 2043113 w 4876800"/>
              <a:gd name="connsiteY23" fmla="*/ 838200 h 1314450"/>
              <a:gd name="connsiteX24" fmla="*/ 2043113 w 4876800"/>
              <a:gd name="connsiteY24" fmla="*/ 814388 h 1314450"/>
              <a:gd name="connsiteX25" fmla="*/ 1995488 w 4876800"/>
              <a:gd name="connsiteY25" fmla="*/ 814388 h 1314450"/>
              <a:gd name="connsiteX26" fmla="*/ 1995488 w 4876800"/>
              <a:gd name="connsiteY26" fmla="*/ 781050 h 1314450"/>
              <a:gd name="connsiteX27" fmla="*/ 1652588 w 4876800"/>
              <a:gd name="connsiteY27" fmla="*/ 781050 h 1314450"/>
              <a:gd name="connsiteX28" fmla="*/ 1652588 w 4876800"/>
              <a:gd name="connsiteY28" fmla="*/ 752475 h 1314450"/>
              <a:gd name="connsiteX29" fmla="*/ 1633538 w 4876800"/>
              <a:gd name="connsiteY29" fmla="*/ 752475 h 1314450"/>
              <a:gd name="connsiteX30" fmla="*/ 1633538 w 4876800"/>
              <a:gd name="connsiteY30" fmla="*/ 733425 h 1314450"/>
              <a:gd name="connsiteX31" fmla="*/ 1619250 w 4876800"/>
              <a:gd name="connsiteY31" fmla="*/ 733425 h 1314450"/>
              <a:gd name="connsiteX32" fmla="*/ 1619250 w 4876800"/>
              <a:gd name="connsiteY32" fmla="*/ 709613 h 1314450"/>
              <a:gd name="connsiteX33" fmla="*/ 1609725 w 4876800"/>
              <a:gd name="connsiteY33" fmla="*/ 709613 h 1314450"/>
              <a:gd name="connsiteX34" fmla="*/ 1604963 w 4876800"/>
              <a:gd name="connsiteY34" fmla="*/ 714375 h 1314450"/>
              <a:gd name="connsiteX35" fmla="*/ 1604963 w 4876800"/>
              <a:gd name="connsiteY35" fmla="*/ 685800 h 1314450"/>
              <a:gd name="connsiteX36" fmla="*/ 1595438 w 4876800"/>
              <a:gd name="connsiteY36" fmla="*/ 685800 h 1314450"/>
              <a:gd name="connsiteX37" fmla="*/ 1595438 w 4876800"/>
              <a:gd name="connsiteY37" fmla="*/ 657225 h 1314450"/>
              <a:gd name="connsiteX38" fmla="*/ 1581150 w 4876800"/>
              <a:gd name="connsiteY38" fmla="*/ 657225 h 1314450"/>
              <a:gd name="connsiteX39" fmla="*/ 1581150 w 4876800"/>
              <a:gd name="connsiteY39" fmla="*/ 633413 h 1314450"/>
              <a:gd name="connsiteX40" fmla="*/ 1528763 w 4876800"/>
              <a:gd name="connsiteY40" fmla="*/ 633413 h 1314450"/>
              <a:gd name="connsiteX41" fmla="*/ 1528763 w 4876800"/>
              <a:gd name="connsiteY41" fmla="*/ 604838 h 1314450"/>
              <a:gd name="connsiteX42" fmla="*/ 1519238 w 4876800"/>
              <a:gd name="connsiteY42" fmla="*/ 604838 h 1314450"/>
              <a:gd name="connsiteX43" fmla="*/ 1519238 w 4876800"/>
              <a:gd name="connsiteY43" fmla="*/ 581025 h 1314450"/>
              <a:gd name="connsiteX44" fmla="*/ 1514475 w 4876800"/>
              <a:gd name="connsiteY44" fmla="*/ 585788 h 1314450"/>
              <a:gd name="connsiteX45" fmla="*/ 1509713 w 4876800"/>
              <a:gd name="connsiteY45" fmla="*/ 576263 h 1314450"/>
              <a:gd name="connsiteX46" fmla="*/ 1509713 w 4876800"/>
              <a:gd name="connsiteY46" fmla="*/ 552450 h 1314450"/>
              <a:gd name="connsiteX47" fmla="*/ 1490663 w 4876800"/>
              <a:gd name="connsiteY47" fmla="*/ 552450 h 1314450"/>
              <a:gd name="connsiteX48" fmla="*/ 1490663 w 4876800"/>
              <a:gd name="connsiteY48" fmla="*/ 528638 h 1314450"/>
              <a:gd name="connsiteX49" fmla="*/ 1395413 w 4876800"/>
              <a:gd name="connsiteY49" fmla="*/ 528638 h 1314450"/>
              <a:gd name="connsiteX50" fmla="*/ 1395413 w 4876800"/>
              <a:gd name="connsiteY50" fmla="*/ 509588 h 1314450"/>
              <a:gd name="connsiteX51" fmla="*/ 1390650 w 4876800"/>
              <a:gd name="connsiteY51" fmla="*/ 509588 h 1314450"/>
              <a:gd name="connsiteX52" fmla="*/ 1390650 w 4876800"/>
              <a:gd name="connsiteY52" fmla="*/ 485775 h 1314450"/>
              <a:gd name="connsiteX53" fmla="*/ 1385888 w 4876800"/>
              <a:gd name="connsiteY53" fmla="*/ 485775 h 1314450"/>
              <a:gd name="connsiteX54" fmla="*/ 1385888 w 4876800"/>
              <a:gd name="connsiteY54" fmla="*/ 447675 h 1314450"/>
              <a:gd name="connsiteX55" fmla="*/ 1176338 w 4876800"/>
              <a:gd name="connsiteY55" fmla="*/ 447675 h 1314450"/>
              <a:gd name="connsiteX56" fmla="*/ 1176338 w 4876800"/>
              <a:gd name="connsiteY56" fmla="*/ 419100 h 1314450"/>
              <a:gd name="connsiteX57" fmla="*/ 1157288 w 4876800"/>
              <a:gd name="connsiteY57" fmla="*/ 419100 h 1314450"/>
              <a:gd name="connsiteX58" fmla="*/ 1157288 w 4876800"/>
              <a:gd name="connsiteY58" fmla="*/ 395288 h 1314450"/>
              <a:gd name="connsiteX59" fmla="*/ 1090613 w 4876800"/>
              <a:gd name="connsiteY59" fmla="*/ 395288 h 1314450"/>
              <a:gd name="connsiteX60" fmla="*/ 1090613 w 4876800"/>
              <a:gd name="connsiteY60" fmla="*/ 366713 h 1314450"/>
              <a:gd name="connsiteX61" fmla="*/ 1085850 w 4876800"/>
              <a:gd name="connsiteY61" fmla="*/ 366713 h 1314450"/>
              <a:gd name="connsiteX62" fmla="*/ 1085850 w 4876800"/>
              <a:gd name="connsiteY62" fmla="*/ 352425 h 1314450"/>
              <a:gd name="connsiteX63" fmla="*/ 1071563 w 4876800"/>
              <a:gd name="connsiteY63" fmla="*/ 352425 h 1314450"/>
              <a:gd name="connsiteX64" fmla="*/ 1071563 w 4876800"/>
              <a:gd name="connsiteY64" fmla="*/ 338138 h 1314450"/>
              <a:gd name="connsiteX65" fmla="*/ 1052513 w 4876800"/>
              <a:gd name="connsiteY65" fmla="*/ 338138 h 1314450"/>
              <a:gd name="connsiteX66" fmla="*/ 1052513 w 4876800"/>
              <a:gd name="connsiteY66" fmla="*/ 309563 h 1314450"/>
              <a:gd name="connsiteX67" fmla="*/ 962025 w 4876800"/>
              <a:gd name="connsiteY67" fmla="*/ 309563 h 1314450"/>
              <a:gd name="connsiteX68" fmla="*/ 962025 w 4876800"/>
              <a:gd name="connsiteY68" fmla="*/ 285750 h 1314450"/>
              <a:gd name="connsiteX69" fmla="*/ 771525 w 4876800"/>
              <a:gd name="connsiteY69" fmla="*/ 285750 h 1314450"/>
              <a:gd name="connsiteX70" fmla="*/ 771525 w 4876800"/>
              <a:gd name="connsiteY70" fmla="*/ 266700 h 1314450"/>
              <a:gd name="connsiteX71" fmla="*/ 619125 w 4876800"/>
              <a:gd name="connsiteY71" fmla="*/ 266700 h 1314450"/>
              <a:gd name="connsiteX72" fmla="*/ 619125 w 4876800"/>
              <a:gd name="connsiteY72" fmla="*/ 238125 h 1314450"/>
              <a:gd name="connsiteX73" fmla="*/ 576263 w 4876800"/>
              <a:gd name="connsiteY73" fmla="*/ 238125 h 1314450"/>
              <a:gd name="connsiteX74" fmla="*/ 576263 w 4876800"/>
              <a:gd name="connsiteY74" fmla="*/ 219075 h 1314450"/>
              <a:gd name="connsiteX75" fmla="*/ 542925 w 4876800"/>
              <a:gd name="connsiteY75" fmla="*/ 219075 h 1314450"/>
              <a:gd name="connsiteX76" fmla="*/ 542925 w 4876800"/>
              <a:gd name="connsiteY76" fmla="*/ 195263 h 1314450"/>
              <a:gd name="connsiteX77" fmla="*/ 523875 w 4876800"/>
              <a:gd name="connsiteY77" fmla="*/ 195263 h 1314450"/>
              <a:gd name="connsiteX78" fmla="*/ 523875 w 4876800"/>
              <a:gd name="connsiteY78" fmla="*/ 195263 h 1314450"/>
              <a:gd name="connsiteX79" fmla="*/ 371475 w 4876800"/>
              <a:gd name="connsiteY79" fmla="*/ 195263 h 1314450"/>
              <a:gd name="connsiteX80" fmla="*/ 371475 w 4876800"/>
              <a:gd name="connsiteY80" fmla="*/ 161925 h 1314450"/>
              <a:gd name="connsiteX81" fmla="*/ 352425 w 4876800"/>
              <a:gd name="connsiteY81" fmla="*/ 161925 h 1314450"/>
              <a:gd name="connsiteX82" fmla="*/ 352425 w 4876800"/>
              <a:gd name="connsiteY82" fmla="*/ 147638 h 1314450"/>
              <a:gd name="connsiteX83" fmla="*/ 285750 w 4876800"/>
              <a:gd name="connsiteY83" fmla="*/ 147638 h 1314450"/>
              <a:gd name="connsiteX84" fmla="*/ 285750 w 4876800"/>
              <a:gd name="connsiteY84" fmla="*/ 133350 h 1314450"/>
              <a:gd name="connsiteX85" fmla="*/ 147638 w 4876800"/>
              <a:gd name="connsiteY85" fmla="*/ 133350 h 1314450"/>
              <a:gd name="connsiteX86" fmla="*/ 147638 w 4876800"/>
              <a:gd name="connsiteY86" fmla="*/ 133350 h 1314450"/>
              <a:gd name="connsiteX87" fmla="*/ 147638 w 4876800"/>
              <a:gd name="connsiteY87" fmla="*/ 133350 h 1314450"/>
              <a:gd name="connsiteX88" fmla="*/ 133350 w 4876800"/>
              <a:gd name="connsiteY88" fmla="*/ 119062 h 1314450"/>
              <a:gd name="connsiteX89" fmla="*/ 119063 w 4876800"/>
              <a:gd name="connsiteY89" fmla="*/ 119062 h 1314450"/>
              <a:gd name="connsiteX90" fmla="*/ 119063 w 4876800"/>
              <a:gd name="connsiteY90" fmla="*/ 95250 h 1314450"/>
              <a:gd name="connsiteX91" fmla="*/ 66675 w 4876800"/>
              <a:gd name="connsiteY91" fmla="*/ 95250 h 1314450"/>
              <a:gd name="connsiteX92" fmla="*/ 66675 w 4876800"/>
              <a:gd name="connsiteY92" fmla="*/ 80963 h 1314450"/>
              <a:gd name="connsiteX93" fmla="*/ 57150 w 4876800"/>
              <a:gd name="connsiteY93" fmla="*/ 80963 h 1314450"/>
              <a:gd name="connsiteX94" fmla="*/ 57150 w 4876800"/>
              <a:gd name="connsiteY94" fmla="*/ 61913 h 1314450"/>
              <a:gd name="connsiteX95" fmla="*/ 33338 w 4876800"/>
              <a:gd name="connsiteY95" fmla="*/ 61913 h 1314450"/>
              <a:gd name="connsiteX96" fmla="*/ 33338 w 4876800"/>
              <a:gd name="connsiteY96" fmla="*/ 19050 h 1314450"/>
              <a:gd name="connsiteX97" fmla="*/ 0 w 4876800"/>
              <a:gd name="connsiteY97" fmla="*/ 19050 h 1314450"/>
              <a:gd name="connsiteX98" fmla="*/ 0 w 4876800"/>
              <a:gd name="connsiteY98" fmla="*/ 0 h 1314450"/>
              <a:gd name="connsiteX0" fmla="*/ 4876800 w 4876800"/>
              <a:gd name="connsiteY0" fmla="*/ 1314450 h 1314450"/>
              <a:gd name="connsiteX1" fmla="*/ 4676775 w 4876800"/>
              <a:gd name="connsiteY1" fmla="*/ 1314450 h 1314450"/>
              <a:gd name="connsiteX2" fmla="*/ 4676775 w 4876800"/>
              <a:gd name="connsiteY2" fmla="*/ 1247775 h 1314450"/>
              <a:gd name="connsiteX3" fmla="*/ 3038475 w 4876800"/>
              <a:gd name="connsiteY3" fmla="*/ 1247775 h 1314450"/>
              <a:gd name="connsiteX4" fmla="*/ 3038475 w 4876800"/>
              <a:gd name="connsiteY4" fmla="*/ 1195388 h 1314450"/>
              <a:gd name="connsiteX5" fmla="*/ 3009900 w 4876800"/>
              <a:gd name="connsiteY5" fmla="*/ 1195388 h 1314450"/>
              <a:gd name="connsiteX6" fmla="*/ 3009900 w 4876800"/>
              <a:gd name="connsiteY6" fmla="*/ 1147763 h 1314450"/>
              <a:gd name="connsiteX7" fmla="*/ 2776538 w 4876800"/>
              <a:gd name="connsiteY7" fmla="*/ 1147763 h 1314450"/>
              <a:gd name="connsiteX8" fmla="*/ 2776538 w 4876800"/>
              <a:gd name="connsiteY8" fmla="*/ 1109663 h 1314450"/>
              <a:gd name="connsiteX9" fmla="*/ 2724150 w 4876800"/>
              <a:gd name="connsiteY9" fmla="*/ 1109663 h 1314450"/>
              <a:gd name="connsiteX10" fmla="*/ 2724150 w 4876800"/>
              <a:gd name="connsiteY10" fmla="*/ 1071563 h 1314450"/>
              <a:gd name="connsiteX11" fmla="*/ 2581275 w 4876800"/>
              <a:gd name="connsiteY11" fmla="*/ 1071563 h 1314450"/>
              <a:gd name="connsiteX12" fmla="*/ 2581275 w 4876800"/>
              <a:gd name="connsiteY12" fmla="*/ 1028700 h 1314450"/>
              <a:gd name="connsiteX13" fmla="*/ 2566988 w 4876800"/>
              <a:gd name="connsiteY13" fmla="*/ 1028700 h 1314450"/>
              <a:gd name="connsiteX14" fmla="*/ 2566988 w 4876800"/>
              <a:gd name="connsiteY14" fmla="*/ 981075 h 1314450"/>
              <a:gd name="connsiteX15" fmla="*/ 2405063 w 4876800"/>
              <a:gd name="connsiteY15" fmla="*/ 981075 h 1314450"/>
              <a:gd name="connsiteX16" fmla="*/ 2405063 w 4876800"/>
              <a:gd name="connsiteY16" fmla="*/ 947738 h 1314450"/>
              <a:gd name="connsiteX17" fmla="*/ 2181225 w 4876800"/>
              <a:gd name="connsiteY17" fmla="*/ 947738 h 1314450"/>
              <a:gd name="connsiteX18" fmla="*/ 2181225 w 4876800"/>
              <a:gd name="connsiteY18" fmla="*/ 914400 h 1314450"/>
              <a:gd name="connsiteX19" fmla="*/ 2162175 w 4876800"/>
              <a:gd name="connsiteY19" fmla="*/ 914400 h 1314450"/>
              <a:gd name="connsiteX20" fmla="*/ 2162175 w 4876800"/>
              <a:gd name="connsiteY20" fmla="*/ 881063 h 1314450"/>
              <a:gd name="connsiteX21" fmla="*/ 2119313 w 4876800"/>
              <a:gd name="connsiteY21" fmla="*/ 881063 h 1314450"/>
              <a:gd name="connsiteX22" fmla="*/ 2119313 w 4876800"/>
              <a:gd name="connsiteY22" fmla="*/ 838200 h 1314450"/>
              <a:gd name="connsiteX23" fmla="*/ 2043113 w 4876800"/>
              <a:gd name="connsiteY23" fmla="*/ 838200 h 1314450"/>
              <a:gd name="connsiteX24" fmla="*/ 2043113 w 4876800"/>
              <a:gd name="connsiteY24" fmla="*/ 814388 h 1314450"/>
              <a:gd name="connsiteX25" fmla="*/ 1995488 w 4876800"/>
              <a:gd name="connsiteY25" fmla="*/ 814388 h 1314450"/>
              <a:gd name="connsiteX26" fmla="*/ 1995488 w 4876800"/>
              <a:gd name="connsiteY26" fmla="*/ 781050 h 1314450"/>
              <a:gd name="connsiteX27" fmla="*/ 1652588 w 4876800"/>
              <a:gd name="connsiteY27" fmla="*/ 781050 h 1314450"/>
              <a:gd name="connsiteX28" fmla="*/ 1652588 w 4876800"/>
              <a:gd name="connsiteY28" fmla="*/ 752475 h 1314450"/>
              <a:gd name="connsiteX29" fmla="*/ 1633538 w 4876800"/>
              <a:gd name="connsiteY29" fmla="*/ 752475 h 1314450"/>
              <a:gd name="connsiteX30" fmla="*/ 1633538 w 4876800"/>
              <a:gd name="connsiteY30" fmla="*/ 733425 h 1314450"/>
              <a:gd name="connsiteX31" fmla="*/ 1619250 w 4876800"/>
              <a:gd name="connsiteY31" fmla="*/ 733425 h 1314450"/>
              <a:gd name="connsiteX32" fmla="*/ 1619250 w 4876800"/>
              <a:gd name="connsiteY32" fmla="*/ 709613 h 1314450"/>
              <a:gd name="connsiteX33" fmla="*/ 1609725 w 4876800"/>
              <a:gd name="connsiteY33" fmla="*/ 709613 h 1314450"/>
              <a:gd name="connsiteX34" fmla="*/ 1604963 w 4876800"/>
              <a:gd name="connsiteY34" fmla="*/ 685800 h 1314450"/>
              <a:gd name="connsiteX35" fmla="*/ 1595438 w 4876800"/>
              <a:gd name="connsiteY35" fmla="*/ 685800 h 1314450"/>
              <a:gd name="connsiteX36" fmla="*/ 1595438 w 4876800"/>
              <a:gd name="connsiteY36" fmla="*/ 657225 h 1314450"/>
              <a:gd name="connsiteX37" fmla="*/ 1581150 w 4876800"/>
              <a:gd name="connsiteY37" fmla="*/ 657225 h 1314450"/>
              <a:gd name="connsiteX38" fmla="*/ 1581150 w 4876800"/>
              <a:gd name="connsiteY38" fmla="*/ 633413 h 1314450"/>
              <a:gd name="connsiteX39" fmla="*/ 1528763 w 4876800"/>
              <a:gd name="connsiteY39" fmla="*/ 633413 h 1314450"/>
              <a:gd name="connsiteX40" fmla="*/ 1528763 w 4876800"/>
              <a:gd name="connsiteY40" fmla="*/ 604838 h 1314450"/>
              <a:gd name="connsiteX41" fmla="*/ 1519238 w 4876800"/>
              <a:gd name="connsiteY41" fmla="*/ 604838 h 1314450"/>
              <a:gd name="connsiteX42" fmla="*/ 1519238 w 4876800"/>
              <a:gd name="connsiteY42" fmla="*/ 581025 h 1314450"/>
              <a:gd name="connsiteX43" fmla="*/ 1514475 w 4876800"/>
              <a:gd name="connsiteY43" fmla="*/ 585788 h 1314450"/>
              <a:gd name="connsiteX44" fmla="*/ 1509713 w 4876800"/>
              <a:gd name="connsiteY44" fmla="*/ 576263 h 1314450"/>
              <a:gd name="connsiteX45" fmla="*/ 1509713 w 4876800"/>
              <a:gd name="connsiteY45" fmla="*/ 552450 h 1314450"/>
              <a:gd name="connsiteX46" fmla="*/ 1490663 w 4876800"/>
              <a:gd name="connsiteY46" fmla="*/ 552450 h 1314450"/>
              <a:gd name="connsiteX47" fmla="*/ 1490663 w 4876800"/>
              <a:gd name="connsiteY47" fmla="*/ 528638 h 1314450"/>
              <a:gd name="connsiteX48" fmla="*/ 1395413 w 4876800"/>
              <a:gd name="connsiteY48" fmla="*/ 528638 h 1314450"/>
              <a:gd name="connsiteX49" fmla="*/ 1395413 w 4876800"/>
              <a:gd name="connsiteY49" fmla="*/ 509588 h 1314450"/>
              <a:gd name="connsiteX50" fmla="*/ 1390650 w 4876800"/>
              <a:gd name="connsiteY50" fmla="*/ 509588 h 1314450"/>
              <a:gd name="connsiteX51" fmla="*/ 1390650 w 4876800"/>
              <a:gd name="connsiteY51" fmla="*/ 485775 h 1314450"/>
              <a:gd name="connsiteX52" fmla="*/ 1385888 w 4876800"/>
              <a:gd name="connsiteY52" fmla="*/ 485775 h 1314450"/>
              <a:gd name="connsiteX53" fmla="*/ 1385888 w 4876800"/>
              <a:gd name="connsiteY53" fmla="*/ 447675 h 1314450"/>
              <a:gd name="connsiteX54" fmla="*/ 1176338 w 4876800"/>
              <a:gd name="connsiteY54" fmla="*/ 447675 h 1314450"/>
              <a:gd name="connsiteX55" fmla="*/ 1176338 w 4876800"/>
              <a:gd name="connsiteY55" fmla="*/ 419100 h 1314450"/>
              <a:gd name="connsiteX56" fmla="*/ 1157288 w 4876800"/>
              <a:gd name="connsiteY56" fmla="*/ 419100 h 1314450"/>
              <a:gd name="connsiteX57" fmla="*/ 1157288 w 4876800"/>
              <a:gd name="connsiteY57" fmla="*/ 395288 h 1314450"/>
              <a:gd name="connsiteX58" fmla="*/ 1090613 w 4876800"/>
              <a:gd name="connsiteY58" fmla="*/ 395288 h 1314450"/>
              <a:gd name="connsiteX59" fmla="*/ 1090613 w 4876800"/>
              <a:gd name="connsiteY59" fmla="*/ 366713 h 1314450"/>
              <a:gd name="connsiteX60" fmla="*/ 1085850 w 4876800"/>
              <a:gd name="connsiteY60" fmla="*/ 366713 h 1314450"/>
              <a:gd name="connsiteX61" fmla="*/ 1085850 w 4876800"/>
              <a:gd name="connsiteY61" fmla="*/ 352425 h 1314450"/>
              <a:gd name="connsiteX62" fmla="*/ 1071563 w 4876800"/>
              <a:gd name="connsiteY62" fmla="*/ 352425 h 1314450"/>
              <a:gd name="connsiteX63" fmla="*/ 1071563 w 4876800"/>
              <a:gd name="connsiteY63" fmla="*/ 338138 h 1314450"/>
              <a:gd name="connsiteX64" fmla="*/ 1052513 w 4876800"/>
              <a:gd name="connsiteY64" fmla="*/ 338138 h 1314450"/>
              <a:gd name="connsiteX65" fmla="*/ 1052513 w 4876800"/>
              <a:gd name="connsiteY65" fmla="*/ 309563 h 1314450"/>
              <a:gd name="connsiteX66" fmla="*/ 962025 w 4876800"/>
              <a:gd name="connsiteY66" fmla="*/ 309563 h 1314450"/>
              <a:gd name="connsiteX67" fmla="*/ 962025 w 4876800"/>
              <a:gd name="connsiteY67" fmla="*/ 285750 h 1314450"/>
              <a:gd name="connsiteX68" fmla="*/ 771525 w 4876800"/>
              <a:gd name="connsiteY68" fmla="*/ 285750 h 1314450"/>
              <a:gd name="connsiteX69" fmla="*/ 771525 w 4876800"/>
              <a:gd name="connsiteY69" fmla="*/ 266700 h 1314450"/>
              <a:gd name="connsiteX70" fmla="*/ 619125 w 4876800"/>
              <a:gd name="connsiteY70" fmla="*/ 266700 h 1314450"/>
              <a:gd name="connsiteX71" fmla="*/ 619125 w 4876800"/>
              <a:gd name="connsiteY71" fmla="*/ 238125 h 1314450"/>
              <a:gd name="connsiteX72" fmla="*/ 576263 w 4876800"/>
              <a:gd name="connsiteY72" fmla="*/ 238125 h 1314450"/>
              <a:gd name="connsiteX73" fmla="*/ 576263 w 4876800"/>
              <a:gd name="connsiteY73" fmla="*/ 219075 h 1314450"/>
              <a:gd name="connsiteX74" fmla="*/ 542925 w 4876800"/>
              <a:gd name="connsiteY74" fmla="*/ 219075 h 1314450"/>
              <a:gd name="connsiteX75" fmla="*/ 542925 w 4876800"/>
              <a:gd name="connsiteY75" fmla="*/ 195263 h 1314450"/>
              <a:gd name="connsiteX76" fmla="*/ 523875 w 4876800"/>
              <a:gd name="connsiteY76" fmla="*/ 195263 h 1314450"/>
              <a:gd name="connsiteX77" fmla="*/ 523875 w 4876800"/>
              <a:gd name="connsiteY77" fmla="*/ 195263 h 1314450"/>
              <a:gd name="connsiteX78" fmla="*/ 371475 w 4876800"/>
              <a:gd name="connsiteY78" fmla="*/ 195263 h 1314450"/>
              <a:gd name="connsiteX79" fmla="*/ 371475 w 4876800"/>
              <a:gd name="connsiteY79" fmla="*/ 161925 h 1314450"/>
              <a:gd name="connsiteX80" fmla="*/ 352425 w 4876800"/>
              <a:gd name="connsiteY80" fmla="*/ 161925 h 1314450"/>
              <a:gd name="connsiteX81" fmla="*/ 352425 w 4876800"/>
              <a:gd name="connsiteY81" fmla="*/ 147638 h 1314450"/>
              <a:gd name="connsiteX82" fmla="*/ 285750 w 4876800"/>
              <a:gd name="connsiteY82" fmla="*/ 147638 h 1314450"/>
              <a:gd name="connsiteX83" fmla="*/ 285750 w 4876800"/>
              <a:gd name="connsiteY83" fmla="*/ 133350 h 1314450"/>
              <a:gd name="connsiteX84" fmla="*/ 147638 w 4876800"/>
              <a:gd name="connsiteY84" fmla="*/ 133350 h 1314450"/>
              <a:gd name="connsiteX85" fmla="*/ 147638 w 4876800"/>
              <a:gd name="connsiteY85" fmla="*/ 133350 h 1314450"/>
              <a:gd name="connsiteX86" fmla="*/ 147638 w 4876800"/>
              <a:gd name="connsiteY86" fmla="*/ 133350 h 1314450"/>
              <a:gd name="connsiteX87" fmla="*/ 133350 w 4876800"/>
              <a:gd name="connsiteY87" fmla="*/ 119062 h 1314450"/>
              <a:gd name="connsiteX88" fmla="*/ 119063 w 4876800"/>
              <a:gd name="connsiteY88" fmla="*/ 119062 h 1314450"/>
              <a:gd name="connsiteX89" fmla="*/ 119063 w 4876800"/>
              <a:gd name="connsiteY89" fmla="*/ 95250 h 1314450"/>
              <a:gd name="connsiteX90" fmla="*/ 66675 w 4876800"/>
              <a:gd name="connsiteY90" fmla="*/ 95250 h 1314450"/>
              <a:gd name="connsiteX91" fmla="*/ 66675 w 4876800"/>
              <a:gd name="connsiteY91" fmla="*/ 80963 h 1314450"/>
              <a:gd name="connsiteX92" fmla="*/ 57150 w 4876800"/>
              <a:gd name="connsiteY92" fmla="*/ 80963 h 1314450"/>
              <a:gd name="connsiteX93" fmla="*/ 57150 w 4876800"/>
              <a:gd name="connsiteY93" fmla="*/ 61913 h 1314450"/>
              <a:gd name="connsiteX94" fmla="*/ 33338 w 4876800"/>
              <a:gd name="connsiteY94" fmla="*/ 61913 h 1314450"/>
              <a:gd name="connsiteX95" fmla="*/ 33338 w 4876800"/>
              <a:gd name="connsiteY95" fmla="*/ 19050 h 1314450"/>
              <a:gd name="connsiteX96" fmla="*/ 0 w 4876800"/>
              <a:gd name="connsiteY96" fmla="*/ 19050 h 1314450"/>
              <a:gd name="connsiteX97" fmla="*/ 0 w 4876800"/>
              <a:gd name="connsiteY97" fmla="*/ 0 h 1314450"/>
              <a:gd name="connsiteX0" fmla="*/ 4876800 w 4876800"/>
              <a:gd name="connsiteY0" fmla="*/ 1314450 h 1314450"/>
              <a:gd name="connsiteX1" fmla="*/ 4676775 w 4876800"/>
              <a:gd name="connsiteY1" fmla="*/ 1314450 h 1314450"/>
              <a:gd name="connsiteX2" fmla="*/ 4676775 w 4876800"/>
              <a:gd name="connsiteY2" fmla="*/ 1247775 h 1314450"/>
              <a:gd name="connsiteX3" fmla="*/ 3038475 w 4876800"/>
              <a:gd name="connsiteY3" fmla="*/ 1247775 h 1314450"/>
              <a:gd name="connsiteX4" fmla="*/ 3038475 w 4876800"/>
              <a:gd name="connsiteY4" fmla="*/ 1195388 h 1314450"/>
              <a:gd name="connsiteX5" fmla="*/ 3009900 w 4876800"/>
              <a:gd name="connsiteY5" fmla="*/ 1195388 h 1314450"/>
              <a:gd name="connsiteX6" fmla="*/ 3009900 w 4876800"/>
              <a:gd name="connsiteY6" fmla="*/ 1147763 h 1314450"/>
              <a:gd name="connsiteX7" fmla="*/ 2776538 w 4876800"/>
              <a:gd name="connsiteY7" fmla="*/ 1147763 h 1314450"/>
              <a:gd name="connsiteX8" fmla="*/ 2776538 w 4876800"/>
              <a:gd name="connsiteY8" fmla="*/ 1109663 h 1314450"/>
              <a:gd name="connsiteX9" fmla="*/ 2724150 w 4876800"/>
              <a:gd name="connsiteY9" fmla="*/ 1109663 h 1314450"/>
              <a:gd name="connsiteX10" fmla="*/ 2724150 w 4876800"/>
              <a:gd name="connsiteY10" fmla="*/ 1071563 h 1314450"/>
              <a:gd name="connsiteX11" fmla="*/ 2581275 w 4876800"/>
              <a:gd name="connsiteY11" fmla="*/ 1071563 h 1314450"/>
              <a:gd name="connsiteX12" fmla="*/ 2581275 w 4876800"/>
              <a:gd name="connsiteY12" fmla="*/ 1028700 h 1314450"/>
              <a:gd name="connsiteX13" fmla="*/ 2566988 w 4876800"/>
              <a:gd name="connsiteY13" fmla="*/ 1028700 h 1314450"/>
              <a:gd name="connsiteX14" fmla="*/ 2566988 w 4876800"/>
              <a:gd name="connsiteY14" fmla="*/ 981075 h 1314450"/>
              <a:gd name="connsiteX15" fmla="*/ 2405063 w 4876800"/>
              <a:gd name="connsiteY15" fmla="*/ 981075 h 1314450"/>
              <a:gd name="connsiteX16" fmla="*/ 2405063 w 4876800"/>
              <a:gd name="connsiteY16" fmla="*/ 947738 h 1314450"/>
              <a:gd name="connsiteX17" fmla="*/ 2181225 w 4876800"/>
              <a:gd name="connsiteY17" fmla="*/ 947738 h 1314450"/>
              <a:gd name="connsiteX18" fmla="*/ 2181225 w 4876800"/>
              <a:gd name="connsiteY18" fmla="*/ 914400 h 1314450"/>
              <a:gd name="connsiteX19" fmla="*/ 2162175 w 4876800"/>
              <a:gd name="connsiteY19" fmla="*/ 914400 h 1314450"/>
              <a:gd name="connsiteX20" fmla="*/ 2162175 w 4876800"/>
              <a:gd name="connsiteY20" fmla="*/ 881063 h 1314450"/>
              <a:gd name="connsiteX21" fmla="*/ 2119313 w 4876800"/>
              <a:gd name="connsiteY21" fmla="*/ 881063 h 1314450"/>
              <a:gd name="connsiteX22" fmla="*/ 2119313 w 4876800"/>
              <a:gd name="connsiteY22" fmla="*/ 838200 h 1314450"/>
              <a:gd name="connsiteX23" fmla="*/ 2043113 w 4876800"/>
              <a:gd name="connsiteY23" fmla="*/ 838200 h 1314450"/>
              <a:gd name="connsiteX24" fmla="*/ 2043113 w 4876800"/>
              <a:gd name="connsiteY24" fmla="*/ 814388 h 1314450"/>
              <a:gd name="connsiteX25" fmla="*/ 1995488 w 4876800"/>
              <a:gd name="connsiteY25" fmla="*/ 814388 h 1314450"/>
              <a:gd name="connsiteX26" fmla="*/ 1995488 w 4876800"/>
              <a:gd name="connsiteY26" fmla="*/ 781050 h 1314450"/>
              <a:gd name="connsiteX27" fmla="*/ 1652588 w 4876800"/>
              <a:gd name="connsiteY27" fmla="*/ 781050 h 1314450"/>
              <a:gd name="connsiteX28" fmla="*/ 1652588 w 4876800"/>
              <a:gd name="connsiteY28" fmla="*/ 752475 h 1314450"/>
              <a:gd name="connsiteX29" fmla="*/ 1633538 w 4876800"/>
              <a:gd name="connsiteY29" fmla="*/ 752475 h 1314450"/>
              <a:gd name="connsiteX30" fmla="*/ 1633538 w 4876800"/>
              <a:gd name="connsiteY30" fmla="*/ 733425 h 1314450"/>
              <a:gd name="connsiteX31" fmla="*/ 1619250 w 4876800"/>
              <a:gd name="connsiteY31" fmla="*/ 733425 h 1314450"/>
              <a:gd name="connsiteX32" fmla="*/ 1619250 w 4876800"/>
              <a:gd name="connsiteY32" fmla="*/ 709613 h 1314450"/>
              <a:gd name="connsiteX33" fmla="*/ 1609725 w 4876800"/>
              <a:gd name="connsiteY33" fmla="*/ 709613 h 1314450"/>
              <a:gd name="connsiteX34" fmla="*/ 1604963 w 4876800"/>
              <a:gd name="connsiteY34" fmla="*/ 685800 h 1314450"/>
              <a:gd name="connsiteX35" fmla="*/ 1595438 w 4876800"/>
              <a:gd name="connsiteY35" fmla="*/ 685800 h 1314450"/>
              <a:gd name="connsiteX36" fmla="*/ 1595438 w 4876800"/>
              <a:gd name="connsiteY36" fmla="*/ 657225 h 1314450"/>
              <a:gd name="connsiteX37" fmla="*/ 1581150 w 4876800"/>
              <a:gd name="connsiteY37" fmla="*/ 657225 h 1314450"/>
              <a:gd name="connsiteX38" fmla="*/ 1581150 w 4876800"/>
              <a:gd name="connsiteY38" fmla="*/ 633413 h 1314450"/>
              <a:gd name="connsiteX39" fmla="*/ 1528763 w 4876800"/>
              <a:gd name="connsiteY39" fmla="*/ 633413 h 1314450"/>
              <a:gd name="connsiteX40" fmla="*/ 1528763 w 4876800"/>
              <a:gd name="connsiteY40" fmla="*/ 604838 h 1314450"/>
              <a:gd name="connsiteX41" fmla="*/ 1519238 w 4876800"/>
              <a:gd name="connsiteY41" fmla="*/ 604838 h 1314450"/>
              <a:gd name="connsiteX42" fmla="*/ 1519238 w 4876800"/>
              <a:gd name="connsiteY42" fmla="*/ 581025 h 1314450"/>
              <a:gd name="connsiteX43" fmla="*/ 1514475 w 4876800"/>
              <a:gd name="connsiteY43" fmla="*/ 585788 h 1314450"/>
              <a:gd name="connsiteX44" fmla="*/ 1509713 w 4876800"/>
              <a:gd name="connsiteY44" fmla="*/ 552450 h 1314450"/>
              <a:gd name="connsiteX45" fmla="*/ 1490663 w 4876800"/>
              <a:gd name="connsiteY45" fmla="*/ 552450 h 1314450"/>
              <a:gd name="connsiteX46" fmla="*/ 1490663 w 4876800"/>
              <a:gd name="connsiteY46" fmla="*/ 528638 h 1314450"/>
              <a:gd name="connsiteX47" fmla="*/ 1395413 w 4876800"/>
              <a:gd name="connsiteY47" fmla="*/ 528638 h 1314450"/>
              <a:gd name="connsiteX48" fmla="*/ 1395413 w 4876800"/>
              <a:gd name="connsiteY48" fmla="*/ 509588 h 1314450"/>
              <a:gd name="connsiteX49" fmla="*/ 1390650 w 4876800"/>
              <a:gd name="connsiteY49" fmla="*/ 509588 h 1314450"/>
              <a:gd name="connsiteX50" fmla="*/ 1390650 w 4876800"/>
              <a:gd name="connsiteY50" fmla="*/ 485775 h 1314450"/>
              <a:gd name="connsiteX51" fmla="*/ 1385888 w 4876800"/>
              <a:gd name="connsiteY51" fmla="*/ 485775 h 1314450"/>
              <a:gd name="connsiteX52" fmla="*/ 1385888 w 4876800"/>
              <a:gd name="connsiteY52" fmla="*/ 447675 h 1314450"/>
              <a:gd name="connsiteX53" fmla="*/ 1176338 w 4876800"/>
              <a:gd name="connsiteY53" fmla="*/ 447675 h 1314450"/>
              <a:gd name="connsiteX54" fmla="*/ 1176338 w 4876800"/>
              <a:gd name="connsiteY54" fmla="*/ 419100 h 1314450"/>
              <a:gd name="connsiteX55" fmla="*/ 1157288 w 4876800"/>
              <a:gd name="connsiteY55" fmla="*/ 419100 h 1314450"/>
              <a:gd name="connsiteX56" fmla="*/ 1157288 w 4876800"/>
              <a:gd name="connsiteY56" fmla="*/ 395288 h 1314450"/>
              <a:gd name="connsiteX57" fmla="*/ 1090613 w 4876800"/>
              <a:gd name="connsiteY57" fmla="*/ 395288 h 1314450"/>
              <a:gd name="connsiteX58" fmla="*/ 1090613 w 4876800"/>
              <a:gd name="connsiteY58" fmla="*/ 366713 h 1314450"/>
              <a:gd name="connsiteX59" fmla="*/ 1085850 w 4876800"/>
              <a:gd name="connsiteY59" fmla="*/ 366713 h 1314450"/>
              <a:gd name="connsiteX60" fmla="*/ 1085850 w 4876800"/>
              <a:gd name="connsiteY60" fmla="*/ 352425 h 1314450"/>
              <a:gd name="connsiteX61" fmla="*/ 1071563 w 4876800"/>
              <a:gd name="connsiteY61" fmla="*/ 352425 h 1314450"/>
              <a:gd name="connsiteX62" fmla="*/ 1071563 w 4876800"/>
              <a:gd name="connsiteY62" fmla="*/ 338138 h 1314450"/>
              <a:gd name="connsiteX63" fmla="*/ 1052513 w 4876800"/>
              <a:gd name="connsiteY63" fmla="*/ 338138 h 1314450"/>
              <a:gd name="connsiteX64" fmla="*/ 1052513 w 4876800"/>
              <a:gd name="connsiteY64" fmla="*/ 309563 h 1314450"/>
              <a:gd name="connsiteX65" fmla="*/ 962025 w 4876800"/>
              <a:gd name="connsiteY65" fmla="*/ 309563 h 1314450"/>
              <a:gd name="connsiteX66" fmla="*/ 962025 w 4876800"/>
              <a:gd name="connsiteY66" fmla="*/ 285750 h 1314450"/>
              <a:gd name="connsiteX67" fmla="*/ 771525 w 4876800"/>
              <a:gd name="connsiteY67" fmla="*/ 285750 h 1314450"/>
              <a:gd name="connsiteX68" fmla="*/ 771525 w 4876800"/>
              <a:gd name="connsiteY68" fmla="*/ 266700 h 1314450"/>
              <a:gd name="connsiteX69" fmla="*/ 619125 w 4876800"/>
              <a:gd name="connsiteY69" fmla="*/ 266700 h 1314450"/>
              <a:gd name="connsiteX70" fmla="*/ 619125 w 4876800"/>
              <a:gd name="connsiteY70" fmla="*/ 238125 h 1314450"/>
              <a:gd name="connsiteX71" fmla="*/ 576263 w 4876800"/>
              <a:gd name="connsiteY71" fmla="*/ 238125 h 1314450"/>
              <a:gd name="connsiteX72" fmla="*/ 576263 w 4876800"/>
              <a:gd name="connsiteY72" fmla="*/ 219075 h 1314450"/>
              <a:gd name="connsiteX73" fmla="*/ 542925 w 4876800"/>
              <a:gd name="connsiteY73" fmla="*/ 219075 h 1314450"/>
              <a:gd name="connsiteX74" fmla="*/ 542925 w 4876800"/>
              <a:gd name="connsiteY74" fmla="*/ 195263 h 1314450"/>
              <a:gd name="connsiteX75" fmla="*/ 523875 w 4876800"/>
              <a:gd name="connsiteY75" fmla="*/ 195263 h 1314450"/>
              <a:gd name="connsiteX76" fmla="*/ 523875 w 4876800"/>
              <a:gd name="connsiteY76" fmla="*/ 195263 h 1314450"/>
              <a:gd name="connsiteX77" fmla="*/ 371475 w 4876800"/>
              <a:gd name="connsiteY77" fmla="*/ 195263 h 1314450"/>
              <a:gd name="connsiteX78" fmla="*/ 371475 w 4876800"/>
              <a:gd name="connsiteY78" fmla="*/ 161925 h 1314450"/>
              <a:gd name="connsiteX79" fmla="*/ 352425 w 4876800"/>
              <a:gd name="connsiteY79" fmla="*/ 161925 h 1314450"/>
              <a:gd name="connsiteX80" fmla="*/ 352425 w 4876800"/>
              <a:gd name="connsiteY80" fmla="*/ 147638 h 1314450"/>
              <a:gd name="connsiteX81" fmla="*/ 285750 w 4876800"/>
              <a:gd name="connsiteY81" fmla="*/ 147638 h 1314450"/>
              <a:gd name="connsiteX82" fmla="*/ 285750 w 4876800"/>
              <a:gd name="connsiteY82" fmla="*/ 133350 h 1314450"/>
              <a:gd name="connsiteX83" fmla="*/ 147638 w 4876800"/>
              <a:gd name="connsiteY83" fmla="*/ 133350 h 1314450"/>
              <a:gd name="connsiteX84" fmla="*/ 147638 w 4876800"/>
              <a:gd name="connsiteY84" fmla="*/ 133350 h 1314450"/>
              <a:gd name="connsiteX85" fmla="*/ 147638 w 4876800"/>
              <a:gd name="connsiteY85" fmla="*/ 133350 h 1314450"/>
              <a:gd name="connsiteX86" fmla="*/ 133350 w 4876800"/>
              <a:gd name="connsiteY86" fmla="*/ 119062 h 1314450"/>
              <a:gd name="connsiteX87" fmla="*/ 119063 w 4876800"/>
              <a:gd name="connsiteY87" fmla="*/ 119062 h 1314450"/>
              <a:gd name="connsiteX88" fmla="*/ 119063 w 4876800"/>
              <a:gd name="connsiteY88" fmla="*/ 95250 h 1314450"/>
              <a:gd name="connsiteX89" fmla="*/ 66675 w 4876800"/>
              <a:gd name="connsiteY89" fmla="*/ 95250 h 1314450"/>
              <a:gd name="connsiteX90" fmla="*/ 66675 w 4876800"/>
              <a:gd name="connsiteY90" fmla="*/ 80963 h 1314450"/>
              <a:gd name="connsiteX91" fmla="*/ 57150 w 4876800"/>
              <a:gd name="connsiteY91" fmla="*/ 80963 h 1314450"/>
              <a:gd name="connsiteX92" fmla="*/ 57150 w 4876800"/>
              <a:gd name="connsiteY92" fmla="*/ 61913 h 1314450"/>
              <a:gd name="connsiteX93" fmla="*/ 33338 w 4876800"/>
              <a:gd name="connsiteY93" fmla="*/ 61913 h 1314450"/>
              <a:gd name="connsiteX94" fmla="*/ 33338 w 4876800"/>
              <a:gd name="connsiteY94" fmla="*/ 19050 h 1314450"/>
              <a:gd name="connsiteX95" fmla="*/ 0 w 4876800"/>
              <a:gd name="connsiteY95" fmla="*/ 19050 h 1314450"/>
              <a:gd name="connsiteX96" fmla="*/ 0 w 4876800"/>
              <a:gd name="connsiteY96" fmla="*/ 0 h 1314450"/>
              <a:gd name="connsiteX0" fmla="*/ 4876800 w 4876800"/>
              <a:gd name="connsiteY0" fmla="*/ 1314450 h 1314450"/>
              <a:gd name="connsiteX1" fmla="*/ 4676775 w 4876800"/>
              <a:gd name="connsiteY1" fmla="*/ 1314450 h 1314450"/>
              <a:gd name="connsiteX2" fmla="*/ 4676775 w 4876800"/>
              <a:gd name="connsiteY2" fmla="*/ 1247775 h 1314450"/>
              <a:gd name="connsiteX3" fmla="*/ 3038475 w 4876800"/>
              <a:gd name="connsiteY3" fmla="*/ 1247775 h 1314450"/>
              <a:gd name="connsiteX4" fmla="*/ 3038475 w 4876800"/>
              <a:gd name="connsiteY4" fmla="*/ 1195388 h 1314450"/>
              <a:gd name="connsiteX5" fmla="*/ 3009900 w 4876800"/>
              <a:gd name="connsiteY5" fmla="*/ 1195388 h 1314450"/>
              <a:gd name="connsiteX6" fmla="*/ 3009900 w 4876800"/>
              <a:gd name="connsiteY6" fmla="*/ 1147763 h 1314450"/>
              <a:gd name="connsiteX7" fmla="*/ 2776538 w 4876800"/>
              <a:gd name="connsiteY7" fmla="*/ 1147763 h 1314450"/>
              <a:gd name="connsiteX8" fmla="*/ 2776538 w 4876800"/>
              <a:gd name="connsiteY8" fmla="*/ 1109663 h 1314450"/>
              <a:gd name="connsiteX9" fmla="*/ 2724150 w 4876800"/>
              <a:gd name="connsiteY9" fmla="*/ 1109663 h 1314450"/>
              <a:gd name="connsiteX10" fmla="*/ 2724150 w 4876800"/>
              <a:gd name="connsiteY10" fmla="*/ 1071563 h 1314450"/>
              <a:gd name="connsiteX11" fmla="*/ 2581275 w 4876800"/>
              <a:gd name="connsiteY11" fmla="*/ 1071563 h 1314450"/>
              <a:gd name="connsiteX12" fmla="*/ 2581275 w 4876800"/>
              <a:gd name="connsiteY12" fmla="*/ 1028700 h 1314450"/>
              <a:gd name="connsiteX13" fmla="*/ 2566988 w 4876800"/>
              <a:gd name="connsiteY13" fmla="*/ 1028700 h 1314450"/>
              <a:gd name="connsiteX14" fmla="*/ 2566988 w 4876800"/>
              <a:gd name="connsiteY14" fmla="*/ 981075 h 1314450"/>
              <a:gd name="connsiteX15" fmla="*/ 2405063 w 4876800"/>
              <a:gd name="connsiteY15" fmla="*/ 981075 h 1314450"/>
              <a:gd name="connsiteX16" fmla="*/ 2405063 w 4876800"/>
              <a:gd name="connsiteY16" fmla="*/ 947738 h 1314450"/>
              <a:gd name="connsiteX17" fmla="*/ 2181225 w 4876800"/>
              <a:gd name="connsiteY17" fmla="*/ 947738 h 1314450"/>
              <a:gd name="connsiteX18" fmla="*/ 2181225 w 4876800"/>
              <a:gd name="connsiteY18" fmla="*/ 914400 h 1314450"/>
              <a:gd name="connsiteX19" fmla="*/ 2162175 w 4876800"/>
              <a:gd name="connsiteY19" fmla="*/ 914400 h 1314450"/>
              <a:gd name="connsiteX20" fmla="*/ 2162175 w 4876800"/>
              <a:gd name="connsiteY20" fmla="*/ 881063 h 1314450"/>
              <a:gd name="connsiteX21" fmla="*/ 2119313 w 4876800"/>
              <a:gd name="connsiteY21" fmla="*/ 881063 h 1314450"/>
              <a:gd name="connsiteX22" fmla="*/ 2119313 w 4876800"/>
              <a:gd name="connsiteY22" fmla="*/ 838200 h 1314450"/>
              <a:gd name="connsiteX23" fmla="*/ 2043113 w 4876800"/>
              <a:gd name="connsiteY23" fmla="*/ 838200 h 1314450"/>
              <a:gd name="connsiteX24" fmla="*/ 2043113 w 4876800"/>
              <a:gd name="connsiteY24" fmla="*/ 814388 h 1314450"/>
              <a:gd name="connsiteX25" fmla="*/ 1995488 w 4876800"/>
              <a:gd name="connsiteY25" fmla="*/ 814388 h 1314450"/>
              <a:gd name="connsiteX26" fmla="*/ 1995488 w 4876800"/>
              <a:gd name="connsiteY26" fmla="*/ 781050 h 1314450"/>
              <a:gd name="connsiteX27" fmla="*/ 1652588 w 4876800"/>
              <a:gd name="connsiteY27" fmla="*/ 781050 h 1314450"/>
              <a:gd name="connsiteX28" fmla="*/ 1652588 w 4876800"/>
              <a:gd name="connsiteY28" fmla="*/ 752475 h 1314450"/>
              <a:gd name="connsiteX29" fmla="*/ 1633538 w 4876800"/>
              <a:gd name="connsiteY29" fmla="*/ 752475 h 1314450"/>
              <a:gd name="connsiteX30" fmla="*/ 1633538 w 4876800"/>
              <a:gd name="connsiteY30" fmla="*/ 733425 h 1314450"/>
              <a:gd name="connsiteX31" fmla="*/ 1619250 w 4876800"/>
              <a:gd name="connsiteY31" fmla="*/ 733425 h 1314450"/>
              <a:gd name="connsiteX32" fmla="*/ 1619250 w 4876800"/>
              <a:gd name="connsiteY32" fmla="*/ 709613 h 1314450"/>
              <a:gd name="connsiteX33" fmla="*/ 1609725 w 4876800"/>
              <a:gd name="connsiteY33" fmla="*/ 709613 h 1314450"/>
              <a:gd name="connsiteX34" fmla="*/ 1604963 w 4876800"/>
              <a:gd name="connsiteY34" fmla="*/ 685800 h 1314450"/>
              <a:gd name="connsiteX35" fmla="*/ 1595438 w 4876800"/>
              <a:gd name="connsiteY35" fmla="*/ 685800 h 1314450"/>
              <a:gd name="connsiteX36" fmla="*/ 1595438 w 4876800"/>
              <a:gd name="connsiteY36" fmla="*/ 657225 h 1314450"/>
              <a:gd name="connsiteX37" fmla="*/ 1581150 w 4876800"/>
              <a:gd name="connsiteY37" fmla="*/ 657225 h 1314450"/>
              <a:gd name="connsiteX38" fmla="*/ 1581150 w 4876800"/>
              <a:gd name="connsiteY38" fmla="*/ 633413 h 1314450"/>
              <a:gd name="connsiteX39" fmla="*/ 1528763 w 4876800"/>
              <a:gd name="connsiteY39" fmla="*/ 633413 h 1314450"/>
              <a:gd name="connsiteX40" fmla="*/ 1528763 w 4876800"/>
              <a:gd name="connsiteY40" fmla="*/ 604838 h 1314450"/>
              <a:gd name="connsiteX41" fmla="*/ 1519238 w 4876800"/>
              <a:gd name="connsiteY41" fmla="*/ 604838 h 1314450"/>
              <a:gd name="connsiteX42" fmla="*/ 1519238 w 4876800"/>
              <a:gd name="connsiteY42" fmla="*/ 581025 h 1314450"/>
              <a:gd name="connsiteX43" fmla="*/ 1514475 w 4876800"/>
              <a:gd name="connsiteY43" fmla="*/ 571501 h 1314450"/>
              <a:gd name="connsiteX44" fmla="*/ 1509713 w 4876800"/>
              <a:gd name="connsiteY44" fmla="*/ 552450 h 1314450"/>
              <a:gd name="connsiteX45" fmla="*/ 1490663 w 4876800"/>
              <a:gd name="connsiteY45" fmla="*/ 552450 h 1314450"/>
              <a:gd name="connsiteX46" fmla="*/ 1490663 w 4876800"/>
              <a:gd name="connsiteY46" fmla="*/ 528638 h 1314450"/>
              <a:gd name="connsiteX47" fmla="*/ 1395413 w 4876800"/>
              <a:gd name="connsiteY47" fmla="*/ 528638 h 1314450"/>
              <a:gd name="connsiteX48" fmla="*/ 1395413 w 4876800"/>
              <a:gd name="connsiteY48" fmla="*/ 509588 h 1314450"/>
              <a:gd name="connsiteX49" fmla="*/ 1390650 w 4876800"/>
              <a:gd name="connsiteY49" fmla="*/ 509588 h 1314450"/>
              <a:gd name="connsiteX50" fmla="*/ 1390650 w 4876800"/>
              <a:gd name="connsiteY50" fmla="*/ 485775 h 1314450"/>
              <a:gd name="connsiteX51" fmla="*/ 1385888 w 4876800"/>
              <a:gd name="connsiteY51" fmla="*/ 485775 h 1314450"/>
              <a:gd name="connsiteX52" fmla="*/ 1385888 w 4876800"/>
              <a:gd name="connsiteY52" fmla="*/ 447675 h 1314450"/>
              <a:gd name="connsiteX53" fmla="*/ 1176338 w 4876800"/>
              <a:gd name="connsiteY53" fmla="*/ 447675 h 1314450"/>
              <a:gd name="connsiteX54" fmla="*/ 1176338 w 4876800"/>
              <a:gd name="connsiteY54" fmla="*/ 419100 h 1314450"/>
              <a:gd name="connsiteX55" fmla="*/ 1157288 w 4876800"/>
              <a:gd name="connsiteY55" fmla="*/ 419100 h 1314450"/>
              <a:gd name="connsiteX56" fmla="*/ 1157288 w 4876800"/>
              <a:gd name="connsiteY56" fmla="*/ 395288 h 1314450"/>
              <a:gd name="connsiteX57" fmla="*/ 1090613 w 4876800"/>
              <a:gd name="connsiteY57" fmla="*/ 395288 h 1314450"/>
              <a:gd name="connsiteX58" fmla="*/ 1090613 w 4876800"/>
              <a:gd name="connsiteY58" fmla="*/ 366713 h 1314450"/>
              <a:gd name="connsiteX59" fmla="*/ 1085850 w 4876800"/>
              <a:gd name="connsiteY59" fmla="*/ 366713 h 1314450"/>
              <a:gd name="connsiteX60" fmla="*/ 1085850 w 4876800"/>
              <a:gd name="connsiteY60" fmla="*/ 352425 h 1314450"/>
              <a:gd name="connsiteX61" fmla="*/ 1071563 w 4876800"/>
              <a:gd name="connsiteY61" fmla="*/ 352425 h 1314450"/>
              <a:gd name="connsiteX62" fmla="*/ 1071563 w 4876800"/>
              <a:gd name="connsiteY62" fmla="*/ 338138 h 1314450"/>
              <a:gd name="connsiteX63" fmla="*/ 1052513 w 4876800"/>
              <a:gd name="connsiteY63" fmla="*/ 338138 h 1314450"/>
              <a:gd name="connsiteX64" fmla="*/ 1052513 w 4876800"/>
              <a:gd name="connsiteY64" fmla="*/ 309563 h 1314450"/>
              <a:gd name="connsiteX65" fmla="*/ 962025 w 4876800"/>
              <a:gd name="connsiteY65" fmla="*/ 309563 h 1314450"/>
              <a:gd name="connsiteX66" fmla="*/ 962025 w 4876800"/>
              <a:gd name="connsiteY66" fmla="*/ 285750 h 1314450"/>
              <a:gd name="connsiteX67" fmla="*/ 771525 w 4876800"/>
              <a:gd name="connsiteY67" fmla="*/ 285750 h 1314450"/>
              <a:gd name="connsiteX68" fmla="*/ 771525 w 4876800"/>
              <a:gd name="connsiteY68" fmla="*/ 266700 h 1314450"/>
              <a:gd name="connsiteX69" fmla="*/ 619125 w 4876800"/>
              <a:gd name="connsiteY69" fmla="*/ 266700 h 1314450"/>
              <a:gd name="connsiteX70" fmla="*/ 619125 w 4876800"/>
              <a:gd name="connsiteY70" fmla="*/ 238125 h 1314450"/>
              <a:gd name="connsiteX71" fmla="*/ 576263 w 4876800"/>
              <a:gd name="connsiteY71" fmla="*/ 238125 h 1314450"/>
              <a:gd name="connsiteX72" fmla="*/ 576263 w 4876800"/>
              <a:gd name="connsiteY72" fmla="*/ 219075 h 1314450"/>
              <a:gd name="connsiteX73" fmla="*/ 542925 w 4876800"/>
              <a:gd name="connsiteY73" fmla="*/ 219075 h 1314450"/>
              <a:gd name="connsiteX74" fmla="*/ 542925 w 4876800"/>
              <a:gd name="connsiteY74" fmla="*/ 195263 h 1314450"/>
              <a:gd name="connsiteX75" fmla="*/ 523875 w 4876800"/>
              <a:gd name="connsiteY75" fmla="*/ 195263 h 1314450"/>
              <a:gd name="connsiteX76" fmla="*/ 523875 w 4876800"/>
              <a:gd name="connsiteY76" fmla="*/ 195263 h 1314450"/>
              <a:gd name="connsiteX77" fmla="*/ 371475 w 4876800"/>
              <a:gd name="connsiteY77" fmla="*/ 195263 h 1314450"/>
              <a:gd name="connsiteX78" fmla="*/ 371475 w 4876800"/>
              <a:gd name="connsiteY78" fmla="*/ 161925 h 1314450"/>
              <a:gd name="connsiteX79" fmla="*/ 352425 w 4876800"/>
              <a:gd name="connsiteY79" fmla="*/ 161925 h 1314450"/>
              <a:gd name="connsiteX80" fmla="*/ 352425 w 4876800"/>
              <a:gd name="connsiteY80" fmla="*/ 147638 h 1314450"/>
              <a:gd name="connsiteX81" fmla="*/ 285750 w 4876800"/>
              <a:gd name="connsiteY81" fmla="*/ 147638 h 1314450"/>
              <a:gd name="connsiteX82" fmla="*/ 285750 w 4876800"/>
              <a:gd name="connsiteY82" fmla="*/ 133350 h 1314450"/>
              <a:gd name="connsiteX83" fmla="*/ 147638 w 4876800"/>
              <a:gd name="connsiteY83" fmla="*/ 133350 h 1314450"/>
              <a:gd name="connsiteX84" fmla="*/ 147638 w 4876800"/>
              <a:gd name="connsiteY84" fmla="*/ 133350 h 1314450"/>
              <a:gd name="connsiteX85" fmla="*/ 147638 w 4876800"/>
              <a:gd name="connsiteY85" fmla="*/ 133350 h 1314450"/>
              <a:gd name="connsiteX86" fmla="*/ 133350 w 4876800"/>
              <a:gd name="connsiteY86" fmla="*/ 119062 h 1314450"/>
              <a:gd name="connsiteX87" fmla="*/ 119063 w 4876800"/>
              <a:gd name="connsiteY87" fmla="*/ 119062 h 1314450"/>
              <a:gd name="connsiteX88" fmla="*/ 119063 w 4876800"/>
              <a:gd name="connsiteY88" fmla="*/ 95250 h 1314450"/>
              <a:gd name="connsiteX89" fmla="*/ 66675 w 4876800"/>
              <a:gd name="connsiteY89" fmla="*/ 95250 h 1314450"/>
              <a:gd name="connsiteX90" fmla="*/ 66675 w 4876800"/>
              <a:gd name="connsiteY90" fmla="*/ 80963 h 1314450"/>
              <a:gd name="connsiteX91" fmla="*/ 57150 w 4876800"/>
              <a:gd name="connsiteY91" fmla="*/ 80963 h 1314450"/>
              <a:gd name="connsiteX92" fmla="*/ 57150 w 4876800"/>
              <a:gd name="connsiteY92" fmla="*/ 61913 h 1314450"/>
              <a:gd name="connsiteX93" fmla="*/ 33338 w 4876800"/>
              <a:gd name="connsiteY93" fmla="*/ 61913 h 1314450"/>
              <a:gd name="connsiteX94" fmla="*/ 33338 w 4876800"/>
              <a:gd name="connsiteY94" fmla="*/ 19050 h 1314450"/>
              <a:gd name="connsiteX95" fmla="*/ 0 w 4876800"/>
              <a:gd name="connsiteY95" fmla="*/ 19050 h 1314450"/>
              <a:gd name="connsiteX96" fmla="*/ 0 w 4876800"/>
              <a:gd name="connsiteY96" fmla="*/ 0 h 1314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4876800" h="1314450">
                <a:moveTo>
                  <a:pt x="4876800" y="1314450"/>
                </a:moveTo>
                <a:lnTo>
                  <a:pt x="4676775" y="1314450"/>
                </a:lnTo>
                <a:lnTo>
                  <a:pt x="4676775" y="1247775"/>
                </a:lnTo>
                <a:lnTo>
                  <a:pt x="3038475" y="1247775"/>
                </a:lnTo>
                <a:lnTo>
                  <a:pt x="3038475" y="1195388"/>
                </a:lnTo>
                <a:lnTo>
                  <a:pt x="3009900" y="1195388"/>
                </a:lnTo>
                <a:lnTo>
                  <a:pt x="3009900" y="1147763"/>
                </a:lnTo>
                <a:lnTo>
                  <a:pt x="2776538" y="1147763"/>
                </a:lnTo>
                <a:lnTo>
                  <a:pt x="2776538" y="1109663"/>
                </a:lnTo>
                <a:lnTo>
                  <a:pt x="2724150" y="1109663"/>
                </a:lnTo>
                <a:lnTo>
                  <a:pt x="2724150" y="1071563"/>
                </a:lnTo>
                <a:lnTo>
                  <a:pt x="2581275" y="1071563"/>
                </a:lnTo>
                <a:lnTo>
                  <a:pt x="2581275" y="1028700"/>
                </a:lnTo>
                <a:lnTo>
                  <a:pt x="2566988" y="1028700"/>
                </a:lnTo>
                <a:lnTo>
                  <a:pt x="2566988" y="981075"/>
                </a:lnTo>
                <a:lnTo>
                  <a:pt x="2405063" y="981075"/>
                </a:lnTo>
                <a:lnTo>
                  <a:pt x="2405063" y="947738"/>
                </a:lnTo>
                <a:lnTo>
                  <a:pt x="2181225" y="947738"/>
                </a:lnTo>
                <a:lnTo>
                  <a:pt x="2181225" y="914400"/>
                </a:lnTo>
                <a:lnTo>
                  <a:pt x="2162175" y="914400"/>
                </a:lnTo>
                <a:lnTo>
                  <a:pt x="2162175" y="881063"/>
                </a:lnTo>
                <a:lnTo>
                  <a:pt x="2119313" y="881063"/>
                </a:lnTo>
                <a:lnTo>
                  <a:pt x="2119313" y="838200"/>
                </a:lnTo>
                <a:lnTo>
                  <a:pt x="2043113" y="838200"/>
                </a:lnTo>
                <a:lnTo>
                  <a:pt x="2043113" y="814388"/>
                </a:lnTo>
                <a:lnTo>
                  <a:pt x="1995488" y="814388"/>
                </a:lnTo>
                <a:lnTo>
                  <a:pt x="1995488" y="781050"/>
                </a:lnTo>
                <a:lnTo>
                  <a:pt x="1652588" y="781050"/>
                </a:lnTo>
                <a:lnTo>
                  <a:pt x="1652588" y="752475"/>
                </a:lnTo>
                <a:lnTo>
                  <a:pt x="1633538" y="752475"/>
                </a:lnTo>
                <a:lnTo>
                  <a:pt x="1633538" y="733425"/>
                </a:lnTo>
                <a:lnTo>
                  <a:pt x="1619250" y="733425"/>
                </a:lnTo>
                <a:lnTo>
                  <a:pt x="1619250" y="709613"/>
                </a:lnTo>
                <a:lnTo>
                  <a:pt x="1609725" y="709613"/>
                </a:lnTo>
                <a:lnTo>
                  <a:pt x="1604963" y="685800"/>
                </a:lnTo>
                <a:lnTo>
                  <a:pt x="1595438" y="685800"/>
                </a:lnTo>
                <a:lnTo>
                  <a:pt x="1595438" y="657225"/>
                </a:lnTo>
                <a:lnTo>
                  <a:pt x="1581150" y="657225"/>
                </a:lnTo>
                <a:lnTo>
                  <a:pt x="1581150" y="633413"/>
                </a:lnTo>
                <a:lnTo>
                  <a:pt x="1528763" y="633413"/>
                </a:lnTo>
                <a:lnTo>
                  <a:pt x="1528763" y="604838"/>
                </a:lnTo>
                <a:lnTo>
                  <a:pt x="1519238" y="604838"/>
                </a:lnTo>
                <a:lnTo>
                  <a:pt x="1519238" y="581025"/>
                </a:lnTo>
                <a:lnTo>
                  <a:pt x="1514475" y="571501"/>
                </a:lnTo>
                <a:lnTo>
                  <a:pt x="1509713" y="552450"/>
                </a:lnTo>
                <a:lnTo>
                  <a:pt x="1490663" y="552450"/>
                </a:lnTo>
                <a:lnTo>
                  <a:pt x="1490663" y="528638"/>
                </a:lnTo>
                <a:lnTo>
                  <a:pt x="1395413" y="528638"/>
                </a:lnTo>
                <a:lnTo>
                  <a:pt x="1395413" y="509588"/>
                </a:lnTo>
                <a:lnTo>
                  <a:pt x="1390650" y="509588"/>
                </a:lnTo>
                <a:lnTo>
                  <a:pt x="1390650" y="485775"/>
                </a:lnTo>
                <a:lnTo>
                  <a:pt x="1385888" y="485775"/>
                </a:lnTo>
                <a:lnTo>
                  <a:pt x="1385888" y="447675"/>
                </a:lnTo>
                <a:lnTo>
                  <a:pt x="1176338" y="447675"/>
                </a:lnTo>
                <a:lnTo>
                  <a:pt x="1176338" y="419100"/>
                </a:lnTo>
                <a:lnTo>
                  <a:pt x="1157288" y="419100"/>
                </a:lnTo>
                <a:lnTo>
                  <a:pt x="1157288" y="395288"/>
                </a:lnTo>
                <a:lnTo>
                  <a:pt x="1090613" y="395288"/>
                </a:lnTo>
                <a:lnTo>
                  <a:pt x="1090613" y="366713"/>
                </a:lnTo>
                <a:lnTo>
                  <a:pt x="1085850" y="366713"/>
                </a:lnTo>
                <a:lnTo>
                  <a:pt x="1085850" y="352425"/>
                </a:lnTo>
                <a:lnTo>
                  <a:pt x="1071563" y="352425"/>
                </a:lnTo>
                <a:lnTo>
                  <a:pt x="1071563" y="338138"/>
                </a:lnTo>
                <a:lnTo>
                  <a:pt x="1052513" y="338138"/>
                </a:lnTo>
                <a:lnTo>
                  <a:pt x="1052513" y="309563"/>
                </a:lnTo>
                <a:lnTo>
                  <a:pt x="962025" y="309563"/>
                </a:lnTo>
                <a:lnTo>
                  <a:pt x="962025" y="285750"/>
                </a:lnTo>
                <a:lnTo>
                  <a:pt x="771525" y="285750"/>
                </a:lnTo>
                <a:lnTo>
                  <a:pt x="771525" y="266700"/>
                </a:lnTo>
                <a:lnTo>
                  <a:pt x="619125" y="266700"/>
                </a:lnTo>
                <a:lnTo>
                  <a:pt x="619125" y="238125"/>
                </a:lnTo>
                <a:lnTo>
                  <a:pt x="576263" y="238125"/>
                </a:lnTo>
                <a:lnTo>
                  <a:pt x="576263" y="219075"/>
                </a:lnTo>
                <a:lnTo>
                  <a:pt x="542925" y="219075"/>
                </a:lnTo>
                <a:lnTo>
                  <a:pt x="542925" y="195263"/>
                </a:lnTo>
                <a:lnTo>
                  <a:pt x="523875" y="195263"/>
                </a:lnTo>
                <a:lnTo>
                  <a:pt x="523875" y="195263"/>
                </a:lnTo>
                <a:lnTo>
                  <a:pt x="371475" y="195263"/>
                </a:lnTo>
                <a:lnTo>
                  <a:pt x="371475" y="161925"/>
                </a:lnTo>
                <a:lnTo>
                  <a:pt x="352425" y="161925"/>
                </a:lnTo>
                <a:lnTo>
                  <a:pt x="352425" y="147638"/>
                </a:lnTo>
                <a:lnTo>
                  <a:pt x="285750" y="147638"/>
                </a:lnTo>
                <a:lnTo>
                  <a:pt x="285750" y="133350"/>
                </a:lnTo>
                <a:lnTo>
                  <a:pt x="147638" y="133350"/>
                </a:lnTo>
                <a:lnTo>
                  <a:pt x="147638" y="133350"/>
                </a:lnTo>
                <a:lnTo>
                  <a:pt x="147638" y="133350"/>
                </a:lnTo>
                <a:lnTo>
                  <a:pt x="133350" y="119062"/>
                </a:lnTo>
                <a:lnTo>
                  <a:pt x="119063" y="119062"/>
                </a:lnTo>
                <a:lnTo>
                  <a:pt x="119063" y="95250"/>
                </a:lnTo>
                <a:lnTo>
                  <a:pt x="66675" y="95250"/>
                </a:lnTo>
                <a:lnTo>
                  <a:pt x="66675" y="80963"/>
                </a:lnTo>
                <a:lnTo>
                  <a:pt x="57150" y="80963"/>
                </a:lnTo>
                <a:lnTo>
                  <a:pt x="57150" y="61913"/>
                </a:lnTo>
                <a:lnTo>
                  <a:pt x="33338" y="61913"/>
                </a:lnTo>
                <a:lnTo>
                  <a:pt x="33338" y="19050"/>
                </a:lnTo>
                <a:lnTo>
                  <a:pt x="0" y="19050"/>
                </a:lnTo>
                <a:lnTo>
                  <a:pt x="0" y="0"/>
                </a:lnTo>
              </a:path>
            </a:pathLst>
          </a:custGeom>
          <a:noFill/>
          <a:ln w="28575">
            <a:solidFill>
              <a:schemeClr val="accent3"/>
            </a:solidFill>
            <a:miter lim="800000"/>
            <a:headEnd/>
            <a:tailEnd/>
          </a:ln>
        </p:spPr>
        <p:txBody>
          <a:bodyPr rtlCol="0" anchor="ctr"/>
          <a:lstStyle/>
          <a:p>
            <a:pPr algn="ctr"/>
            <a:endParaRPr lang="en-US"/>
          </a:p>
        </p:txBody>
      </p:sp>
      <p:sp>
        <p:nvSpPr>
          <p:cNvPr id="9537" name="Freeform: Shape 9536">
            <a:extLst>
              <a:ext uri="{FF2B5EF4-FFF2-40B4-BE49-F238E27FC236}">
                <a16:creationId xmlns:a16="http://schemas.microsoft.com/office/drawing/2014/main" id="{1FA5C01B-9EE3-619D-86E3-72CDB7C5D4E1}"/>
              </a:ext>
            </a:extLst>
          </p:cNvPr>
          <p:cNvSpPr/>
          <p:nvPr/>
        </p:nvSpPr>
        <p:spPr bwMode="auto">
          <a:xfrm>
            <a:off x="2283619" y="1535906"/>
            <a:ext cx="2202656" cy="1254919"/>
          </a:xfrm>
          <a:custGeom>
            <a:avLst/>
            <a:gdLst>
              <a:gd name="connsiteX0" fmla="*/ 0 w 2202656"/>
              <a:gd name="connsiteY0" fmla="*/ 0 h 1254919"/>
              <a:gd name="connsiteX1" fmla="*/ 66675 w 2202656"/>
              <a:gd name="connsiteY1" fmla="*/ 0 h 1254919"/>
              <a:gd name="connsiteX2" fmla="*/ 66675 w 2202656"/>
              <a:gd name="connsiteY2" fmla="*/ 30957 h 1254919"/>
              <a:gd name="connsiteX3" fmla="*/ 90487 w 2202656"/>
              <a:gd name="connsiteY3" fmla="*/ 30957 h 1254919"/>
              <a:gd name="connsiteX4" fmla="*/ 90487 w 2202656"/>
              <a:gd name="connsiteY4" fmla="*/ 57150 h 1254919"/>
              <a:gd name="connsiteX5" fmla="*/ 121444 w 2202656"/>
              <a:gd name="connsiteY5" fmla="*/ 57150 h 1254919"/>
              <a:gd name="connsiteX6" fmla="*/ 121444 w 2202656"/>
              <a:gd name="connsiteY6" fmla="*/ 66675 h 1254919"/>
              <a:gd name="connsiteX7" fmla="*/ 169069 w 2202656"/>
              <a:gd name="connsiteY7" fmla="*/ 66675 h 1254919"/>
              <a:gd name="connsiteX8" fmla="*/ 169069 w 2202656"/>
              <a:gd name="connsiteY8" fmla="*/ 83344 h 1254919"/>
              <a:gd name="connsiteX9" fmla="*/ 240506 w 2202656"/>
              <a:gd name="connsiteY9" fmla="*/ 83344 h 1254919"/>
              <a:gd name="connsiteX10" fmla="*/ 240506 w 2202656"/>
              <a:gd name="connsiteY10" fmla="*/ 100013 h 1254919"/>
              <a:gd name="connsiteX11" fmla="*/ 304800 w 2202656"/>
              <a:gd name="connsiteY11" fmla="*/ 100013 h 1254919"/>
              <a:gd name="connsiteX12" fmla="*/ 304800 w 2202656"/>
              <a:gd name="connsiteY12" fmla="*/ 114300 h 1254919"/>
              <a:gd name="connsiteX13" fmla="*/ 409575 w 2202656"/>
              <a:gd name="connsiteY13" fmla="*/ 114300 h 1254919"/>
              <a:gd name="connsiteX14" fmla="*/ 409575 w 2202656"/>
              <a:gd name="connsiteY14" fmla="*/ 130969 h 1254919"/>
              <a:gd name="connsiteX15" fmla="*/ 435769 w 2202656"/>
              <a:gd name="connsiteY15" fmla="*/ 130969 h 1254919"/>
              <a:gd name="connsiteX16" fmla="*/ 435769 w 2202656"/>
              <a:gd name="connsiteY16" fmla="*/ 147638 h 1254919"/>
              <a:gd name="connsiteX17" fmla="*/ 464344 w 2202656"/>
              <a:gd name="connsiteY17" fmla="*/ 147638 h 1254919"/>
              <a:gd name="connsiteX18" fmla="*/ 464344 w 2202656"/>
              <a:gd name="connsiteY18" fmla="*/ 171450 h 1254919"/>
              <a:gd name="connsiteX19" fmla="*/ 490537 w 2202656"/>
              <a:gd name="connsiteY19" fmla="*/ 171450 h 1254919"/>
              <a:gd name="connsiteX20" fmla="*/ 490537 w 2202656"/>
              <a:gd name="connsiteY20" fmla="*/ 202407 h 1254919"/>
              <a:gd name="connsiteX21" fmla="*/ 490537 w 2202656"/>
              <a:gd name="connsiteY21" fmla="*/ 202407 h 1254919"/>
              <a:gd name="connsiteX22" fmla="*/ 509587 w 2202656"/>
              <a:gd name="connsiteY22" fmla="*/ 221457 h 1254919"/>
              <a:gd name="connsiteX23" fmla="*/ 619125 w 2202656"/>
              <a:gd name="connsiteY23" fmla="*/ 221457 h 1254919"/>
              <a:gd name="connsiteX24" fmla="*/ 619125 w 2202656"/>
              <a:gd name="connsiteY24" fmla="*/ 259557 h 1254919"/>
              <a:gd name="connsiteX25" fmla="*/ 642937 w 2202656"/>
              <a:gd name="connsiteY25" fmla="*/ 259557 h 1254919"/>
              <a:gd name="connsiteX26" fmla="*/ 642937 w 2202656"/>
              <a:gd name="connsiteY26" fmla="*/ 283369 h 1254919"/>
              <a:gd name="connsiteX27" fmla="*/ 683419 w 2202656"/>
              <a:gd name="connsiteY27" fmla="*/ 283369 h 1254919"/>
              <a:gd name="connsiteX28" fmla="*/ 683419 w 2202656"/>
              <a:gd name="connsiteY28" fmla="*/ 304800 h 1254919"/>
              <a:gd name="connsiteX29" fmla="*/ 700087 w 2202656"/>
              <a:gd name="connsiteY29" fmla="*/ 304800 h 1254919"/>
              <a:gd name="connsiteX30" fmla="*/ 700087 w 2202656"/>
              <a:gd name="connsiteY30" fmla="*/ 323850 h 1254919"/>
              <a:gd name="connsiteX31" fmla="*/ 738187 w 2202656"/>
              <a:gd name="connsiteY31" fmla="*/ 323850 h 1254919"/>
              <a:gd name="connsiteX32" fmla="*/ 738187 w 2202656"/>
              <a:gd name="connsiteY32" fmla="*/ 345282 h 1254919"/>
              <a:gd name="connsiteX33" fmla="*/ 759619 w 2202656"/>
              <a:gd name="connsiteY33" fmla="*/ 345282 h 1254919"/>
              <a:gd name="connsiteX34" fmla="*/ 759619 w 2202656"/>
              <a:gd name="connsiteY34" fmla="*/ 361950 h 1254919"/>
              <a:gd name="connsiteX35" fmla="*/ 783431 w 2202656"/>
              <a:gd name="connsiteY35" fmla="*/ 361950 h 1254919"/>
              <a:gd name="connsiteX36" fmla="*/ 783431 w 2202656"/>
              <a:gd name="connsiteY36" fmla="*/ 390525 h 1254919"/>
              <a:gd name="connsiteX37" fmla="*/ 819150 w 2202656"/>
              <a:gd name="connsiteY37" fmla="*/ 390525 h 1254919"/>
              <a:gd name="connsiteX38" fmla="*/ 819150 w 2202656"/>
              <a:gd name="connsiteY38" fmla="*/ 421482 h 1254919"/>
              <a:gd name="connsiteX39" fmla="*/ 912019 w 2202656"/>
              <a:gd name="connsiteY39" fmla="*/ 421482 h 1254919"/>
              <a:gd name="connsiteX40" fmla="*/ 912019 w 2202656"/>
              <a:gd name="connsiteY40" fmla="*/ 459582 h 1254919"/>
              <a:gd name="connsiteX41" fmla="*/ 931069 w 2202656"/>
              <a:gd name="connsiteY41" fmla="*/ 459582 h 1254919"/>
              <a:gd name="connsiteX42" fmla="*/ 931069 w 2202656"/>
              <a:gd name="connsiteY42" fmla="*/ 523875 h 1254919"/>
              <a:gd name="connsiteX43" fmla="*/ 952500 w 2202656"/>
              <a:gd name="connsiteY43" fmla="*/ 523875 h 1254919"/>
              <a:gd name="connsiteX44" fmla="*/ 952500 w 2202656"/>
              <a:gd name="connsiteY44" fmla="*/ 540544 h 1254919"/>
              <a:gd name="connsiteX45" fmla="*/ 985837 w 2202656"/>
              <a:gd name="connsiteY45" fmla="*/ 540544 h 1254919"/>
              <a:gd name="connsiteX46" fmla="*/ 985837 w 2202656"/>
              <a:gd name="connsiteY46" fmla="*/ 552450 h 1254919"/>
              <a:gd name="connsiteX47" fmla="*/ 1016794 w 2202656"/>
              <a:gd name="connsiteY47" fmla="*/ 552450 h 1254919"/>
              <a:gd name="connsiteX48" fmla="*/ 1016794 w 2202656"/>
              <a:gd name="connsiteY48" fmla="*/ 573882 h 1254919"/>
              <a:gd name="connsiteX49" fmla="*/ 1069181 w 2202656"/>
              <a:gd name="connsiteY49" fmla="*/ 573882 h 1254919"/>
              <a:gd name="connsiteX50" fmla="*/ 1069181 w 2202656"/>
              <a:gd name="connsiteY50" fmla="*/ 595313 h 1254919"/>
              <a:gd name="connsiteX51" fmla="*/ 1100137 w 2202656"/>
              <a:gd name="connsiteY51" fmla="*/ 595313 h 1254919"/>
              <a:gd name="connsiteX52" fmla="*/ 1100137 w 2202656"/>
              <a:gd name="connsiteY52" fmla="*/ 619125 h 1254919"/>
              <a:gd name="connsiteX53" fmla="*/ 1114425 w 2202656"/>
              <a:gd name="connsiteY53" fmla="*/ 619125 h 1254919"/>
              <a:gd name="connsiteX54" fmla="*/ 1114425 w 2202656"/>
              <a:gd name="connsiteY54" fmla="*/ 635794 h 1254919"/>
              <a:gd name="connsiteX55" fmla="*/ 1159669 w 2202656"/>
              <a:gd name="connsiteY55" fmla="*/ 635794 h 1254919"/>
              <a:gd name="connsiteX56" fmla="*/ 1159669 w 2202656"/>
              <a:gd name="connsiteY56" fmla="*/ 652463 h 1254919"/>
              <a:gd name="connsiteX57" fmla="*/ 1207294 w 2202656"/>
              <a:gd name="connsiteY57" fmla="*/ 652463 h 1254919"/>
              <a:gd name="connsiteX58" fmla="*/ 1207294 w 2202656"/>
              <a:gd name="connsiteY58" fmla="*/ 681038 h 1254919"/>
              <a:gd name="connsiteX59" fmla="*/ 1231106 w 2202656"/>
              <a:gd name="connsiteY59" fmla="*/ 681038 h 1254919"/>
              <a:gd name="connsiteX60" fmla="*/ 1231106 w 2202656"/>
              <a:gd name="connsiteY60" fmla="*/ 702469 h 1254919"/>
              <a:gd name="connsiteX61" fmla="*/ 1295400 w 2202656"/>
              <a:gd name="connsiteY61" fmla="*/ 702469 h 1254919"/>
              <a:gd name="connsiteX62" fmla="*/ 1295400 w 2202656"/>
              <a:gd name="connsiteY62" fmla="*/ 750094 h 1254919"/>
              <a:gd name="connsiteX63" fmla="*/ 1314450 w 2202656"/>
              <a:gd name="connsiteY63" fmla="*/ 750094 h 1254919"/>
              <a:gd name="connsiteX64" fmla="*/ 1314450 w 2202656"/>
              <a:gd name="connsiteY64" fmla="*/ 766763 h 1254919"/>
              <a:gd name="connsiteX65" fmla="*/ 1345406 w 2202656"/>
              <a:gd name="connsiteY65" fmla="*/ 766763 h 1254919"/>
              <a:gd name="connsiteX66" fmla="*/ 1345406 w 2202656"/>
              <a:gd name="connsiteY66" fmla="*/ 785813 h 1254919"/>
              <a:gd name="connsiteX67" fmla="*/ 1373981 w 2202656"/>
              <a:gd name="connsiteY67" fmla="*/ 785813 h 1254919"/>
              <a:gd name="connsiteX68" fmla="*/ 1373981 w 2202656"/>
              <a:gd name="connsiteY68" fmla="*/ 785813 h 1254919"/>
              <a:gd name="connsiteX69" fmla="*/ 1393031 w 2202656"/>
              <a:gd name="connsiteY69" fmla="*/ 804863 h 1254919"/>
              <a:gd name="connsiteX70" fmla="*/ 1393031 w 2202656"/>
              <a:gd name="connsiteY70" fmla="*/ 821532 h 1254919"/>
              <a:gd name="connsiteX71" fmla="*/ 1414462 w 2202656"/>
              <a:gd name="connsiteY71" fmla="*/ 821532 h 1254919"/>
              <a:gd name="connsiteX72" fmla="*/ 1414462 w 2202656"/>
              <a:gd name="connsiteY72" fmla="*/ 838200 h 1254919"/>
              <a:gd name="connsiteX73" fmla="*/ 1485900 w 2202656"/>
              <a:gd name="connsiteY73" fmla="*/ 838200 h 1254919"/>
              <a:gd name="connsiteX74" fmla="*/ 1485900 w 2202656"/>
              <a:gd name="connsiteY74" fmla="*/ 854869 h 1254919"/>
              <a:gd name="connsiteX75" fmla="*/ 1521619 w 2202656"/>
              <a:gd name="connsiteY75" fmla="*/ 854869 h 1254919"/>
              <a:gd name="connsiteX76" fmla="*/ 1521619 w 2202656"/>
              <a:gd name="connsiteY76" fmla="*/ 873919 h 1254919"/>
              <a:gd name="connsiteX77" fmla="*/ 1531144 w 2202656"/>
              <a:gd name="connsiteY77" fmla="*/ 873919 h 1254919"/>
              <a:gd name="connsiteX78" fmla="*/ 1531144 w 2202656"/>
              <a:gd name="connsiteY78" fmla="*/ 895350 h 1254919"/>
              <a:gd name="connsiteX79" fmla="*/ 1550194 w 2202656"/>
              <a:gd name="connsiteY79" fmla="*/ 895350 h 1254919"/>
              <a:gd name="connsiteX80" fmla="*/ 1550194 w 2202656"/>
              <a:gd name="connsiteY80" fmla="*/ 907257 h 1254919"/>
              <a:gd name="connsiteX81" fmla="*/ 1657350 w 2202656"/>
              <a:gd name="connsiteY81" fmla="*/ 907257 h 1254919"/>
              <a:gd name="connsiteX82" fmla="*/ 1657350 w 2202656"/>
              <a:gd name="connsiteY82" fmla="*/ 933450 h 1254919"/>
              <a:gd name="connsiteX83" fmla="*/ 1745456 w 2202656"/>
              <a:gd name="connsiteY83" fmla="*/ 933450 h 1254919"/>
              <a:gd name="connsiteX84" fmla="*/ 1745456 w 2202656"/>
              <a:gd name="connsiteY84" fmla="*/ 952500 h 1254919"/>
              <a:gd name="connsiteX85" fmla="*/ 1783556 w 2202656"/>
              <a:gd name="connsiteY85" fmla="*/ 952500 h 1254919"/>
              <a:gd name="connsiteX86" fmla="*/ 1783556 w 2202656"/>
              <a:gd name="connsiteY86" fmla="*/ 1000125 h 1254919"/>
              <a:gd name="connsiteX87" fmla="*/ 1835944 w 2202656"/>
              <a:gd name="connsiteY87" fmla="*/ 1000125 h 1254919"/>
              <a:gd name="connsiteX88" fmla="*/ 1835944 w 2202656"/>
              <a:gd name="connsiteY88" fmla="*/ 1023938 h 1254919"/>
              <a:gd name="connsiteX89" fmla="*/ 1866900 w 2202656"/>
              <a:gd name="connsiteY89" fmla="*/ 1023938 h 1254919"/>
              <a:gd name="connsiteX90" fmla="*/ 1866900 w 2202656"/>
              <a:gd name="connsiteY90" fmla="*/ 1045369 h 1254919"/>
              <a:gd name="connsiteX91" fmla="*/ 1897856 w 2202656"/>
              <a:gd name="connsiteY91" fmla="*/ 1045369 h 1254919"/>
              <a:gd name="connsiteX92" fmla="*/ 1897856 w 2202656"/>
              <a:gd name="connsiteY92" fmla="*/ 1083469 h 1254919"/>
              <a:gd name="connsiteX93" fmla="*/ 1969294 w 2202656"/>
              <a:gd name="connsiteY93" fmla="*/ 1083469 h 1254919"/>
              <a:gd name="connsiteX94" fmla="*/ 1969294 w 2202656"/>
              <a:gd name="connsiteY94" fmla="*/ 1114425 h 1254919"/>
              <a:gd name="connsiteX95" fmla="*/ 1969294 w 2202656"/>
              <a:gd name="connsiteY95" fmla="*/ 1114425 h 1254919"/>
              <a:gd name="connsiteX96" fmla="*/ 1988344 w 2202656"/>
              <a:gd name="connsiteY96" fmla="*/ 1114425 h 1254919"/>
              <a:gd name="connsiteX97" fmla="*/ 1988344 w 2202656"/>
              <a:gd name="connsiteY97" fmla="*/ 1145382 h 1254919"/>
              <a:gd name="connsiteX98" fmla="*/ 2016919 w 2202656"/>
              <a:gd name="connsiteY98" fmla="*/ 1145382 h 1254919"/>
              <a:gd name="connsiteX99" fmla="*/ 2016919 w 2202656"/>
              <a:gd name="connsiteY99" fmla="*/ 1171575 h 1254919"/>
              <a:gd name="connsiteX100" fmla="*/ 2062162 w 2202656"/>
              <a:gd name="connsiteY100" fmla="*/ 1171575 h 1254919"/>
              <a:gd name="connsiteX101" fmla="*/ 2062162 w 2202656"/>
              <a:gd name="connsiteY101" fmla="*/ 1195388 h 1254919"/>
              <a:gd name="connsiteX102" fmla="*/ 2138362 w 2202656"/>
              <a:gd name="connsiteY102" fmla="*/ 1195388 h 1254919"/>
              <a:gd name="connsiteX103" fmla="*/ 2138362 w 2202656"/>
              <a:gd name="connsiteY103" fmla="*/ 1214438 h 1254919"/>
              <a:gd name="connsiteX104" fmla="*/ 2155031 w 2202656"/>
              <a:gd name="connsiteY104" fmla="*/ 1214438 h 1254919"/>
              <a:gd name="connsiteX105" fmla="*/ 2155031 w 2202656"/>
              <a:gd name="connsiteY105" fmla="*/ 1231107 h 1254919"/>
              <a:gd name="connsiteX106" fmla="*/ 2202656 w 2202656"/>
              <a:gd name="connsiteY106" fmla="*/ 1231107 h 1254919"/>
              <a:gd name="connsiteX107" fmla="*/ 2202656 w 2202656"/>
              <a:gd name="connsiteY107" fmla="*/ 1254919 h 1254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2202656" h="1254919">
                <a:moveTo>
                  <a:pt x="0" y="0"/>
                </a:moveTo>
                <a:lnTo>
                  <a:pt x="66675" y="0"/>
                </a:lnTo>
                <a:lnTo>
                  <a:pt x="66675" y="30957"/>
                </a:lnTo>
                <a:lnTo>
                  <a:pt x="90487" y="30957"/>
                </a:lnTo>
                <a:lnTo>
                  <a:pt x="90487" y="57150"/>
                </a:lnTo>
                <a:lnTo>
                  <a:pt x="121444" y="57150"/>
                </a:lnTo>
                <a:lnTo>
                  <a:pt x="121444" y="66675"/>
                </a:lnTo>
                <a:lnTo>
                  <a:pt x="169069" y="66675"/>
                </a:lnTo>
                <a:lnTo>
                  <a:pt x="169069" y="83344"/>
                </a:lnTo>
                <a:lnTo>
                  <a:pt x="240506" y="83344"/>
                </a:lnTo>
                <a:lnTo>
                  <a:pt x="240506" y="100013"/>
                </a:lnTo>
                <a:lnTo>
                  <a:pt x="304800" y="100013"/>
                </a:lnTo>
                <a:lnTo>
                  <a:pt x="304800" y="114300"/>
                </a:lnTo>
                <a:lnTo>
                  <a:pt x="409575" y="114300"/>
                </a:lnTo>
                <a:lnTo>
                  <a:pt x="409575" y="130969"/>
                </a:lnTo>
                <a:lnTo>
                  <a:pt x="435769" y="130969"/>
                </a:lnTo>
                <a:lnTo>
                  <a:pt x="435769" y="147638"/>
                </a:lnTo>
                <a:lnTo>
                  <a:pt x="464344" y="147638"/>
                </a:lnTo>
                <a:lnTo>
                  <a:pt x="464344" y="171450"/>
                </a:lnTo>
                <a:lnTo>
                  <a:pt x="490537" y="171450"/>
                </a:lnTo>
                <a:lnTo>
                  <a:pt x="490537" y="202407"/>
                </a:lnTo>
                <a:lnTo>
                  <a:pt x="490537" y="202407"/>
                </a:lnTo>
                <a:lnTo>
                  <a:pt x="509587" y="221457"/>
                </a:lnTo>
                <a:lnTo>
                  <a:pt x="619125" y="221457"/>
                </a:lnTo>
                <a:lnTo>
                  <a:pt x="619125" y="259557"/>
                </a:lnTo>
                <a:lnTo>
                  <a:pt x="642937" y="259557"/>
                </a:lnTo>
                <a:lnTo>
                  <a:pt x="642937" y="283369"/>
                </a:lnTo>
                <a:lnTo>
                  <a:pt x="683419" y="283369"/>
                </a:lnTo>
                <a:lnTo>
                  <a:pt x="683419" y="304800"/>
                </a:lnTo>
                <a:lnTo>
                  <a:pt x="700087" y="304800"/>
                </a:lnTo>
                <a:lnTo>
                  <a:pt x="700087" y="323850"/>
                </a:lnTo>
                <a:lnTo>
                  <a:pt x="738187" y="323850"/>
                </a:lnTo>
                <a:lnTo>
                  <a:pt x="738187" y="345282"/>
                </a:lnTo>
                <a:lnTo>
                  <a:pt x="759619" y="345282"/>
                </a:lnTo>
                <a:lnTo>
                  <a:pt x="759619" y="361950"/>
                </a:lnTo>
                <a:lnTo>
                  <a:pt x="783431" y="361950"/>
                </a:lnTo>
                <a:lnTo>
                  <a:pt x="783431" y="390525"/>
                </a:lnTo>
                <a:lnTo>
                  <a:pt x="819150" y="390525"/>
                </a:lnTo>
                <a:lnTo>
                  <a:pt x="819150" y="421482"/>
                </a:lnTo>
                <a:lnTo>
                  <a:pt x="912019" y="421482"/>
                </a:lnTo>
                <a:lnTo>
                  <a:pt x="912019" y="459582"/>
                </a:lnTo>
                <a:lnTo>
                  <a:pt x="931069" y="459582"/>
                </a:lnTo>
                <a:lnTo>
                  <a:pt x="931069" y="523875"/>
                </a:lnTo>
                <a:lnTo>
                  <a:pt x="952500" y="523875"/>
                </a:lnTo>
                <a:lnTo>
                  <a:pt x="952500" y="540544"/>
                </a:lnTo>
                <a:lnTo>
                  <a:pt x="985837" y="540544"/>
                </a:lnTo>
                <a:lnTo>
                  <a:pt x="985837" y="552450"/>
                </a:lnTo>
                <a:lnTo>
                  <a:pt x="1016794" y="552450"/>
                </a:lnTo>
                <a:lnTo>
                  <a:pt x="1016794" y="573882"/>
                </a:lnTo>
                <a:lnTo>
                  <a:pt x="1069181" y="573882"/>
                </a:lnTo>
                <a:lnTo>
                  <a:pt x="1069181" y="595313"/>
                </a:lnTo>
                <a:lnTo>
                  <a:pt x="1100137" y="595313"/>
                </a:lnTo>
                <a:lnTo>
                  <a:pt x="1100137" y="619125"/>
                </a:lnTo>
                <a:lnTo>
                  <a:pt x="1114425" y="619125"/>
                </a:lnTo>
                <a:lnTo>
                  <a:pt x="1114425" y="635794"/>
                </a:lnTo>
                <a:lnTo>
                  <a:pt x="1159669" y="635794"/>
                </a:lnTo>
                <a:lnTo>
                  <a:pt x="1159669" y="652463"/>
                </a:lnTo>
                <a:lnTo>
                  <a:pt x="1207294" y="652463"/>
                </a:lnTo>
                <a:lnTo>
                  <a:pt x="1207294" y="681038"/>
                </a:lnTo>
                <a:lnTo>
                  <a:pt x="1231106" y="681038"/>
                </a:lnTo>
                <a:lnTo>
                  <a:pt x="1231106" y="702469"/>
                </a:lnTo>
                <a:lnTo>
                  <a:pt x="1295400" y="702469"/>
                </a:lnTo>
                <a:lnTo>
                  <a:pt x="1295400" y="750094"/>
                </a:lnTo>
                <a:lnTo>
                  <a:pt x="1314450" y="750094"/>
                </a:lnTo>
                <a:lnTo>
                  <a:pt x="1314450" y="766763"/>
                </a:lnTo>
                <a:lnTo>
                  <a:pt x="1345406" y="766763"/>
                </a:lnTo>
                <a:lnTo>
                  <a:pt x="1345406" y="785813"/>
                </a:lnTo>
                <a:lnTo>
                  <a:pt x="1373981" y="785813"/>
                </a:lnTo>
                <a:lnTo>
                  <a:pt x="1373981" y="785813"/>
                </a:lnTo>
                <a:lnTo>
                  <a:pt x="1393031" y="804863"/>
                </a:lnTo>
                <a:lnTo>
                  <a:pt x="1393031" y="821532"/>
                </a:lnTo>
                <a:lnTo>
                  <a:pt x="1414462" y="821532"/>
                </a:lnTo>
                <a:lnTo>
                  <a:pt x="1414462" y="838200"/>
                </a:lnTo>
                <a:lnTo>
                  <a:pt x="1485900" y="838200"/>
                </a:lnTo>
                <a:lnTo>
                  <a:pt x="1485900" y="854869"/>
                </a:lnTo>
                <a:lnTo>
                  <a:pt x="1521619" y="854869"/>
                </a:lnTo>
                <a:lnTo>
                  <a:pt x="1521619" y="873919"/>
                </a:lnTo>
                <a:lnTo>
                  <a:pt x="1531144" y="873919"/>
                </a:lnTo>
                <a:lnTo>
                  <a:pt x="1531144" y="895350"/>
                </a:lnTo>
                <a:lnTo>
                  <a:pt x="1550194" y="895350"/>
                </a:lnTo>
                <a:lnTo>
                  <a:pt x="1550194" y="907257"/>
                </a:lnTo>
                <a:lnTo>
                  <a:pt x="1657350" y="907257"/>
                </a:lnTo>
                <a:lnTo>
                  <a:pt x="1657350" y="933450"/>
                </a:lnTo>
                <a:lnTo>
                  <a:pt x="1745456" y="933450"/>
                </a:lnTo>
                <a:lnTo>
                  <a:pt x="1745456" y="952500"/>
                </a:lnTo>
                <a:lnTo>
                  <a:pt x="1783556" y="952500"/>
                </a:lnTo>
                <a:lnTo>
                  <a:pt x="1783556" y="1000125"/>
                </a:lnTo>
                <a:lnTo>
                  <a:pt x="1835944" y="1000125"/>
                </a:lnTo>
                <a:lnTo>
                  <a:pt x="1835944" y="1023938"/>
                </a:lnTo>
                <a:lnTo>
                  <a:pt x="1866900" y="1023938"/>
                </a:lnTo>
                <a:lnTo>
                  <a:pt x="1866900" y="1045369"/>
                </a:lnTo>
                <a:lnTo>
                  <a:pt x="1897856" y="1045369"/>
                </a:lnTo>
                <a:lnTo>
                  <a:pt x="1897856" y="1083469"/>
                </a:lnTo>
                <a:lnTo>
                  <a:pt x="1969294" y="1083469"/>
                </a:lnTo>
                <a:lnTo>
                  <a:pt x="1969294" y="1114425"/>
                </a:lnTo>
                <a:lnTo>
                  <a:pt x="1969294" y="1114425"/>
                </a:lnTo>
                <a:lnTo>
                  <a:pt x="1988344" y="1114425"/>
                </a:lnTo>
                <a:lnTo>
                  <a:pt x="1988344" y="1145382"/>
                </a:lnTo>
                <a:lnTo>
                  <a:pt x="2016919" y="1145382"/>
                </a:lnTo>
                <a:lnTo>
                  <a:pt x="2016919" y="1171575"/>
                </a:lnTo>
                <a:lnTo>
                  <a:pt x="2062162" y="1171575"/>
                </a:lnTo>
                <a:lnTo>
                  <a:pt x="2062162" y="1195388"/>
                </a:lnTo>
                <a:lnTo>
                  <a:pt x="2138362" y="1195388"/>
                </a:lnTo>
                <a:lnTo>
                  <a:pt x="2138362" y="1214438"/>
                </a:lnTo>
                <a:lnTo>
                  <a:pt x="2155031" y="1214438"/>
                </a:lnTo>
                <a:lnTo>
                  <a:pt x="2155031" y="1231107"/>
                </a:lnTo>
                <a:lnTo>
                  <a:pt x="2202656" y="1231107"/>
                </a:lnTo>
                <a:lnTo>
                  <a:pt x="2202656" y="1254919"/>
                </a:lnTo>
              </a:path>
            </a:pathLst>
          </a:custGeom>
          <a:noFill/>
          <a:ln w="28575">
            <a:solidFill>
              <a:schemeClr val="accent3"/>
            </a:solidFill>
            <a:miter lim="800000"/>
            <a:headEnd/>
            <a:tailEnd/>
          </a:ln>
        </p:spPr>
        <p:txBody>
          <a:bodyPr rtlCol="0" anchor="ctr"/>
          <a:lstStyle/>
          <a:p>
            <a:pPr algn="ctr"/>
            <a:endParaRPr lang="en-US"/>
          </a:p>
        </p:txBody>
      </p:sp>
      <p:grpSp>
        <p:nvGrpSpPr>
          <p:cNvPr id="9541" name="Group 9540">
            <a:extLst>
              <a:ext uri="{FF2B5EF4-FFF2-40B4-BE49-F238E27FC236}">
                <a16:creationId xmlns:a16="http://schemas.microsoft.com/office/drawing/2014/main" id="{49E33797-CBC6-681C-436E-36F3A15CD4A2}"/>
              </a:ext>
            </a:extLst>
          </p:cNvPr>
          <p:cNvGrpSpPr/>
          <p:nvPr/>
        </p:nvGrpSpPr>
        <p:grpSpPr>
          <a:xfrm>
            <a:off x="9173432" y="4040719"/>
            <a:ext cx="107950" cy="109395"/>
            <a:chOff x="4410464" y="1966912"/>
            <a:chExt cx="107950" cy="107950"/>
          </a:xfrm>
        </p:grpSpPr>
        <p:cxnSp>
          <p:nvCxnSpPr>
            <p:cNvPr id="9542" name="Straight Connector 9541">
              <a:extLst>
                <a:ext uri="{FF2B5EF4-FFF2-40B4-BE49-F238E27FC236}">
                  <a16:creationId xmlns:a16="http://schemas.microsoft.com/office/drawing/2014/main" id="{9A29E861-79E6-6656-3F7B-395800FB33B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43" name="Straight Connector 9542">
              <a:extLst>
                <a:ext uri="{FF2B5EF4-FFF2-40B4-BE49-F238E27FC236}">
                  <a16:creationId xmlns:a16="http://schemas.microsoft.com/office/drawing/2014/main" id="{287C6BEC-210E-B989-16CF-B6E188CDAE0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44" name="Group 9543">
            <a:extLst>
              <a:ext uri="{FF2B5EF4-FFF2-40B4-BE49-F238E27FC236}">
                <a16:creationId xmlns:a16="http://schemas.microsoft.com/office/drawing/2014/main" id="{2FE4AE37-34AB-D720-14B8-1123B91E3D60}"/>
              </a:ext>
            </a:extLst>
          </p:cNvPr>
          <p:cNvGrpSpPr/>
          <p:nvPr/>
        </p:nvGrpSpPr>
        <p:grpSpPr>
          <a:xfrm>
            <a:off x="9239026" y="4040719"/>
            <a:ext cx="107950" cy="109395"/>
            <a:chOff x="4410464" y="1966912"/>
            <a:chExt cx="107950" cy="107950"/>
          </a:xfrm>
        </p:grpSpPr>
        <p:cxnSp>
          <p:nvCxnSpPr>
            <p:cNvPr id="9545" name="Straight Connector 9544">
              <a:extLst>
                <a:ext uri="{FF2B5EF4-FFF2-40B4-BE49-F238E27FC236}">
                  <a16:creationId xmlns:a16="http://schemas.microsoft.com/office/drawing/2014/main" id="{B138A367-3B37-44A3-94AD-3EC82B8B582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46" name="Straight Connector 9545">
              <a:extLst>
                <a:ext uri="{FF2B5EF4-FFF2-40B4-BE49-F238E27FC236}">
                  <a16:creationId xmlns:a16="http://schemas.microsoft.com/office/drawing/2014/main" id="{30FC3826-BEFC-369C-035F-BF6B65ED54DF}"/>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54" name="Group 9753">
            <a:extLst>
              <a:ext uri="{FF2B5EF4-FFF2-40B4-BE49-F238E27FC236}">
                <a16:creationId xmlns:a16="http://schemas.microsoft.com/office/drawing/2014/main" id="{BED61E43-1442-E112-BD71-12F34090CDB9}"/>
              </a:ext>
            </a:extLst>
          </p:cNvPr>
          <p:cNvGrpSpPr/>
          <p:nvPr/>
        </p:nvGrpSpPr>
        <p:grpSpPr>
          <a:xfrm>
            <a:off x="2255917" y="1523204"/>
            <a:ext cx="6045573" cy="2559556"/>
            <a:chOff x="2255917" y="1523204"/>
            <a:chExt cx="6045573" cy="2559556"/>
          </a:xfrm>
        </p:grpSpPr>
        <p:grpSp>
          <p:nvGrpSpPr>
            <p:cNvPr id="9538" name="Group 9537">
              <a:extLst>
                <a:ext uri="{FF2B5EF4-FFF2-40B4-BE49-F238E27FC236}">
                  <a16:creationId xmlns:a16="http://schemas.microsoft.com/office/drawing/2014/main" id="{BC9EF8AE-8631-D2DC-BD4C-A7DACFA4825A}"/>
                </a:ext>
              </a:extLst>
            </p:cNvPr>
            <p:cNvGrpSpPr/>
            <p:nvPr/>
          </p:nvGrpSpPr>
          <p:grpSpPr>
            <a:xfrm>
              <a:off x="8193540" y="3973365"/>
              <a:ext cx="107950" cy="109395"/>
              <a:chOff x="4410464" y="1966912"/>
              <a:chExt cx="107950" cy="107950"/>
            </a:xfrm>
          </p:grpSpPr>
          <p:cxnSp>
            <p:nvCxnSpPr>
              <p:cNvPr id="9539" name="Straight Connector 9538">
                <a:extLst>
                  <a:ext uri="{FF2B5EF4-FFF2-40B4-BE49-F238E27FC236}">
                    <a16:creationId xmlns:a16="http://schemas.microsoft.com/office/drawing/2014/main" id="{755C4908-CBA2-96AC-6B84-16CBBAAADEE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40" name="Straight Connector 9539">
                <a:extLst>
                  <a:ext uri="{FF2B5EF4-FFF2-40B4-BE49-F238E27FC236}">
                    <a16:creationId xmlns:a16="http://schemas.microsoft.com/office/drawing/2014/main" id="{DB3905DC-A720-1AAC-6143-C57D6D5D1CE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47" name="Group 9546">
              <a:extLst>
                <a:ext uri="{FF2B5EF4-FFF2-40B4-BE49-F238E27FC236}">
                  <a16:creationId xmlns:a16="http://schemas.microsoft.com/office/drawing/2014/main" id="{D2EF7C90-396B-6C76-06A8-04AE20A12797}"/>
                </a:ext>
              </a:extLst>
            </p:cNvPr>
            <p:cNvGrpSpPr/>
            <p:nvPr/>
          </p:nvGrpSpPr>
          <p:grpSpPr>
            <a:xfrm>
              <a:off x="7338787" y="3876383"/>
              <a:ext cx="107950" cy="109395"/>
              <a:chOff x="4410464" y="1966912"/>
              <a:chExt cx="107950" cy="107950"/>
            </a:xfrm>
          </p:grpSpPr>
          <p:cxnSp>
            <p:nvCxnSpPr>
              <p:cNvPr id="9548" name="Straight Connector 9547">
                <a:extLst>
                  <a:ext uri="{FF2B5EF4-FFF2-40B4-BE49-F238E27FC236}">
                    <a16:creationId xmlns:a16="http://schemas.microsoft.com/office/drawing/2014/main" id="{44FE855D-FE48-6CA5-3E17-D8EC99722A27}"/>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49" name="Straight Connector 9548">
                <a:extLst>
                  <a:ext uri="{FF2B5EF4-FFF2-40B4-BE49-F238E27FC236}">
                    <a16:creationId xmlns:a16="http://schemas.microsoft.com/office/drawing/2014/main" id="{C4D9FD7E-D69F-49F3-D0F8-493C31ED2DA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50" name="Group 9549">
              <a:extLst>
                <a:ext uri="{FF2B5EF4-FFF2-40B4-BE49-F238E27FC236}">
                  <a16:creationId xmlns:a16="http://schemas.microsoft.com/office/drawing/2014/main" id="{896658C9-BD1A-5FA1-A4AF-C91DD4EA4F70}"/>
                </a:ext>
              </a:extLst>
            </p:cNvPr>
            <p:cNvGrpSpPr/>
            <p:nvPr/>
          </p:nvGrpSpPr>
          <p:grpSpPr>
            <a:xfrm>
              <a:off x="6757348" y="3672378"/>
              <a:ext cx="107950" cy="109395"/>
              <a:chOff x="4410464" y="1966912"/>
              <a:chExt cx="107950" cy="107950"/>
            </a:xfrm>
          </p:grpSpPr>
          <p:cxnSp>
            <p:nvCxnSpPr>
              <p:cNvPr id="9551" name="Straight Connector 9550">
                <a:extLst>
                  <a:ext uri="{FF2B5EF4-FFF2-40B4-BE49-F238E27FC236}">
                    <a16:creationId xmlns:a16="http://schemas.microsoft.com/office/drawing/2014/main" id="{18E7C7CF-DBC2-9504-0B2D-79DEA8AA0EBA}"/>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52" name="Straight Connector 9551">
                <a:extLst>
                  <a:ext uri="{FF2B5EF4-FFF2-40B4-BE49-F238E27FC236}">
                    <a16:creationId xmlns:a16="http://schemas.microsoft.com/office/drawing/2014/main" id="{E3FB500A-EBAE-9A96-266D-917D82DB98E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53" name="Group 9552">
              <a:extLst>
                <a:ext uri="{FF2B5EF4-FFF2-40B4-BE49-F238E27FC236}">
                  <a16:creationId xmlns:a16="http://schemas.microsoft.com/office/drawing/2014/main" id="{C679CBEE-5E47-5F32-717D-75A645F55C96}"/>
                </a:ext>
              </a:extLst>
            </p:cNvPr>
            <p:cNvGrpSpPr/>
            <p:nvPr/>
          </p:nvGrpSpPr>
          <p:grpSpPr>
            <a:xfrm>
              <a:off x="6719318" y="3672378"/>
              <a:ext cx="107950" cy="109395"/>
              <a:chOff x="4410464" y="1966912"/>
              <a:chExt cx="107950" cy="107950"/>
            </a:xfrm>
          </p:grpSpPr>
          <p:cxnSp>
            <p:nvCxnSpPr>
              <p:cNvPr id="9554" name="Straight Connector 9553">
                <a:extLst>
                  <a:ext uri="{FF2B5EF4-FFF2-40B4-BE49-F238E27FC236}">
                    <a16:creationId xmlns:a16="http://schemas.microsoft.com/office/drawing/2014/main" id="{9549765B-A087-B251-66CC-F098E6D6D6A4}"/>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55" name="Straight Connector 9554">
                <a:extLst>
                  <a:ext uri="{FF2B5EF4-FFF2-40B4-BE49-F238E27FC236}">
                    <a16:creationId xmlns:a16="http://schemas.microsoft.com/office/drawing/2014/main" id="{0A76686B-002B-EA6D-42D5-863CA2CFEF4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56" name="Group 9555">
              <a:extLst>
                <a:ext uri="{FF2B5EF4-FFF2-40B4-BE49-F238E27FC236}">
                  <a16:creationId xmlns:a16="http://schemas.microsoft.com/office/drawing/2014/main" id="{E5F91E66-A55B-3694-DC2D-E0CF36BE4B8D}"/>
                </a:ext>
              </a:extLst>
            </p:cNvPr>
            <p:cNvGrpSpPr/>
            <p:nvPr/>
          </p:nvGrpSpPr>
          <p:grpSpPr>
            <a:xfrm>
              <a:off x="6578125" y="3672378"/>
              <a:ext cx="107950" cy="109395"/>
              <a:chOff x="4410464" y="1966912"/>
              <a:chExt cx="107950" cy="107950"/>
            </a:xfrm>
          </p:grpSpPr>
          <p:cxnSp>
            <p:nvCxnSpPr>
              <p:cNvPr id="9557" name="Straight Connector 9556">
                <a:extLst>
                  <a:ext uri="{FF2B5EF4-FFF2-40B4-BE49-F238E27FC236}">
                    <a16:creationId xmlns:a16="http://schemas.microsoft.com/office/drawing/2014/main" id="{079BFEB7-9755-32FC-378F-CC953EEE9C3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58" name="Straight Connector 9557">
                <a:extLst>
                  <a:ext uri="{FF2B5EF4-FFF2-40B4-BE49-F238E27FC236}">
                    <a16:creationId xmlns:a16="http://schemas.microsoft.com/office/drawing/2014/main" id="{367CF76D-6542-9AE1-C911-CF5CE418327A}"/>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59" name="Group 9558">
              <a:extLst>
                <a:ext uri="{FF2B5EF4-FFF2-40B4-BE49-F238E27FC236}">
                  <a16:creationId xmlns:a16="http://schemas.microsoft.com/office/drawing/2014/main" id="{39685706-FFD8-DD85-B188-E581BE28E595}"/>
                </a:ext>
              </a:extLst>
            </p:cNvPr>
            <p:cNvGrpSpPr/>
            <p:nvPr/>
          </p:nvGrpSpPr>
          <p:grpSpPr>
            <a:xfrm>
              <a:off x="6441588" y="3579508"/>
              <a:ext cx="107950" cy="109395"/>
              <a:chOff x="4410464" y="1966912"/>
              <a:chExt cx="107950" cy="107950"/>
            </a:xfrm>
          </p:grpSpPr>
          <p:cxnSp>
            <p:nvCxnSpPr>
              <p:cNvPr id="9560" name="Straight Connector 9559">
                <a:extLst>
                  <a:ext uri="{FF2B5EF4-FFF2-40B4-BE49-F238E27FC236}">
                    <a16:creationId xmlns:a16="http://schemas.microsoft.com/office/drawing/2014/main" id="{AA38AA28-6C63-CBBC-8D87-50697ECF3AF2}"/>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61" name="Straight Connector 9560">
                <a:extLst>
                  <a:ext uri="{FF2B5EF4-FFF2-40B4-BE49-F238E27FC236}">
                    <a16:creationId xmlns:a16="http://schemas.microsoft.com/office/drawing/2014/main" id="{4757F8FD-225D-F08B-7CDB-3EC486BBDDFD}"/>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62" name="Group 9561">
              <a:extLst>
                <a:ext uri="{FF2B5EF4-FFF2-40B4-BE49-F238E27FC236}">
                  <a16:creationId xmlns:a16="http://schemas.microsoft.com/office/drawing/2014/main" id="{E193779E-3339-5D74-547D-B64CAA6BAD88}"/>
                </a:ext>
              </a:extLst>
            </p:cNvPr>
            <p:cNvGrpSpPr/>
            <p:nvPr/>
          </p:nvGrpSpPr>
          <p:grpSpPr>
            <a:xfrm>
              <a:off x="6355934" y="3508071"/>
              <a:ext cx="107950" cy="109395"/>
              <a:chOff x="4410464" y="1966912"/>
              <a:chExt cx="107950" cy="107950"/>
            </a:xfrm>
          </p:grpSpPr>
          <p:cxnSp>
            <p:nvCxnSpPr>
              <p:cNvPr id="9563" name="Straight Connector 9562">
                <a:extLst>
                  <a:ext uri="{FF2B5EF4-FFF2-40B4-BE49-F238E27FC236}">
                    <a16:creationId xmlns:a16="http://schemas.microsoft.com/office/drawing/2014/main" id="{633A6A44-E88F-50D8-260E-E99F321DE08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64" name="Straight Connector 9563">
                <a:extLst>
                  <a:ext uri="{FF2B5EF4-FFF2-40B4-BE49-F238E27FC236}">
                    <a16:creationId xmlns:a16="http://schemas.microsoft.com/office/drawing/2014/main" id="{FD13B1F7-1CC9-D8D4-48F7-F93DC117687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65" name="Group 9564">
              <a:extLst>
                <a:ext uri="{FF2B5EF4-FFF2-40B4-BE49-F238E27FC236}">
                  <a16:creationId xmlns:a16="http://schemas.microsoft.com/office/drawing/2014/main" id="{F5E10D1B-26B2-2DF9-A4DF-932BA5BDE048}"/>
                </a:ext>
              </a:extLst>
            </p:cNvPr>
            <p:cNvGrpSpPr/>
            <p:nvPr/>
          </p:nvGrpSpPr>
          <p:grpSpPr>
            <a:xfrm>
              <a:off x="6292579" y="3508071"/>
              <a:ext cx="107950" cy="109395"/>
              <a:chOff x="4410464" y="1966912"/>
              <a:chExt cx="107950" cy="107950"/>
            </a:xfrm>
          </p:grpSpPr>
          <p:cxnSp>
            <p:nvCxnSpPr>
              <p:cNvPr id="9566" name="Straight Connector 9565">
                <a:extLst>
                  <a:ext uri="{FF2B5EF4-FFF2-40B4-BE49-F238E27FC236}">
                    <a16:creationId xmlns:a16="http://schemas.microsoft.com/office/drawing/2014/main" id="{B346F1CD-7983-56C8-1356-9266B54D7904}"/>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67" name="Straight Connector 9566">
                <a:extLst>
                  <a:ext uri="{FF2B5EF4-FFF2-40B4-BE49-F238E27FC236}">
                    <a16:creationId xmlns:a16="http://schemas.microsoft.com/office/drawing/2014/main" id="{A66128B5-A954-0AE3-13FB-E41E063BFA2D}"/>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68" name="Group 9567">
              <a:extLst>
                <a:ext uri="{FF2B5EF4-FFF2-40B4-BE49-F238E27FC236}">
                  <a16:creationId xmlns:a16="http://schemas.microsoft.com/office/drawing/2014/main" id="{4A626842-83B0-51DD-8471-0DC636871E60}"/>
                </a:ext>
              </a:extLst>
            </p:cNvPr>
            <p:cNvGrpSpPr/>
            <p:nvPr/>
          </p:nvGrpSpPr>
          <p:grpSpPr>
            <a:xfrm>
              <a:off x="6195089" y="3508071"/>
              <a:ext cx="107950" cy="109395"/>
              <a:chOff x="4410464" y="1966912"/>
              <a:chExt cx="107950" cy="107950"/>
            </a:xfrm>
          </p:grpSpPr>
          <p:cxnSp>
            <p:nvCxnSpPr>
              <p:cNvPr id="9569" name="Straight Connector 9568">
                <a:extLst>
                  <a:ext uri="{FF2B5EF4-FFF2-40B4-BE49-F238E27FC236}">
                    <a16:creationId xmlns:a16="http://schemas.microsoft.com/office/drawing/2014/main" id="{68DB1F12-8505-1B36-CE50-F56FA881ECB8}"/>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70" name="Straight Connector 9569">
                <a:extLst>
                  <a:ext uri="{FF2B5EF4-FFF2-40B4-BE49-F238E27FC236}">
                    <a16:creationId xmlns:a16="http://schemas.microsoft.com/office/drawing/2014/main" id="{92817403-F300-F4E4-DD5F-BDF6F0CFBDF9}"/>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71" name="Group 9570">
              <a:extLst>
                <a:ext uri="{FF2B5EF4-FFF2-40B4-BE49-F238E27FC236}">
                  <a16:creationId xmlns:a16="http://schemas.microsoft.com/office/drawing/2014/main" id="{CC695D29-A1B6-F34E-92D0-6C931444B078}"/>
                </a:ext>
              </a:extLst>
            </p:cNvPr>
            <p:cNvGrpSpPr/>
            <p:nvPr/>
          </p:nvGrpSpPr>
          <p:grpSpPr>
            <a:xfrm>
              <a:off x="5705673" y="3173978"/>
              <a:ext cx="107950" cy="109395"/>
              <a:chOff x="4410464" y="1966912"/>
              <a:chExt cx="107950" cy="107950"/>
            </a:xfrm>
          </p:grpSpPr>
          <p:cxnSp>
            <p:nvCxnSpPr>
              <p:cNvPr id="9572" name="Straight Connector 9571">
                <a:extLst>
                  <a:ext uri="{FF2B5EF4-FFF2-40B4-BE49-F238E27FC236}">
                    <a16:creationId xmlns:a16="http://schemas.microsoft.com/office/drawing/2014/main" id="{4B639705-7D55-070F-8C3D-E8E61A110AA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73" name="Straight Connector 9572">
                <a:extLst>
                  <a:ext uri="{FF2B5EF4-FFF2-40B4-BE49-F238E27FC236}">
                    <a16:creationId xmlns:a16="http://schemas.microsoft.com/office/drawing/2014/main" id="{914F414F-EF29-A116-3D0C-743962334D2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74" name="Group 9573">
              <a:extLst>
                <a:ext uri="{FF2B5EF4-FFF2-40B4-BE49-F238E27FC236}">
                  <a16:creationId xmlns:a16="http://schemas.microsoft.com/office/drawing/2014/main" id="{91185BC9-30C5-5F86-3908-088D4033E4D9}"/>
                </a:ext>
              </a:extLst>
            </p:cNvPr>
            <p:cNvGrpSpPr/>
            <p:nvPr/>
          </p:nvGrpSpPr>
          <p:grpSpPr>
            <a:xfrm>
              <a:off x="5670564" y="3173978"/>
              <a:ext cx="107950" cy="109395"/>
              <a:chOff x="4410464" y="1966912"/>
              <a:chExt cx="107950" cy="107950"/>
            </a:xfrm>
          </p:grpSpPr>
          <p:cxnSp>
            <p:nvCxnSpPr>
              <p:cNvPr id="9575" name="Straight Connector 9574">
                <a:extLst>
                  <a:ext uri="{FF2B5EF4-FFF2-40B4-BE49-F238E27FC236}">
                    <a16:creationId xmlns:a16="http://schemas.microsoft.com/office/drawing/2014/main" id="{8D891B1F-5DEB-5A09-2201-121C17D818A0}"/>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76" name="Straight Connector 9575">
                <a:extLst>
                  <a:ext uri="{FF2B5EF4-FFF2-40B4-BE49-F238E27FC236}">
                    <a16:creationId xmlns:a16="http://schemas.microsoft.com/office/drawing/2014/main" id="{0E3D8692-2573-EBDB-E48F-CB5323D95C2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77" name="Group 9576">
              <a:extLst>
                <a:ext uri="{FF2B5EF4-FFF2-40B4-BE49-F238E27FC236}">
                  <a16:creationId xmlns:a16="http://schemas.microsoft.com/office/drawing/2014/main" id="{D563AC2E-1E80-DE7E-D743-D13CB27A5226}"/>
                </a:ext>
              </a:extLst>
            </p:cNvPr>
            <p:cNvGrpSpPr/>
            <p:nvPr/>
          </p:nvGrpSpPr>
          <p:grpSpPr>
            <a:xfrm>
              <a:off x="5474304" y="3116599"/>
              <a:ext cx="107950" cy="109395"/>
              <a:chOff x="4410464" y="1966912"/>
              <a:chExt cx="107950" cy="107950"/>
            </a:xfrm>
          </p:grpSpPr>
          <p:cxnSp>
            <p:nvCxnSpPr>
              <p:cNvPr id="9578" name="Straight Connector 9577">
                <a:extLst>
                  <a:ext uri="{FF2B5EF4-FFF2-40B4-BE49-F238E27FC236}">
                    <a16:creationId xmlns:a16="http://schemas.microsoft.com/office/drawing/2014/main" id="{6816BEA9-59BE-80CE-F8EF-E0E419E4F53F}"/>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79" name="Straight Connector 9578">
                <a:extLst>
                  <a:ext uri="{FF2B5EF4-FFF2-40B4-BE49-F238E27FC236}">
                    <a16:creationId xmlns:a16="http://schemas.microsoft.com/office/drawing/2014/main" id="{2304FBA4-2C9F-BBF3-4201-81165228613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80" name="Group 9579">
              <a:extLst>
                <a:ext uri="{FF2B5EF4-FFF2-40B4-BE49-F238E27FC236}">
                  <a16:creationId xmlns:a16="http://schemas.microsoft.com/office/drawing/2014/main" id="{C243625C-E32A-D50F-6AD2-259444E85831}"/>
                </a:ext>
              </a:extLst>
            </p:cNvPr>
            <p:cNvGrpSpPr/>
            <p:nvPr/>
          </p:nvGrpSpPr>
          <p:grpSpPr>
            <a:xfrm>
              <a:off x="5348098" y="3039346"/>
              <a:ext cx="107950" cy="109395"/>
              <a:chOff x="4410464" y="1966912"/>
              <a:chExt cx="107950" cy="107950"/>
            </a:xfrm>
          </p:grpSpPr>
          <p:cxnSp>
            <p:nvCxnSpPr>
              <p:cNvPr id="9581" name="Straight Connector 9580">
                <a:extLst>
                  <a:ext uri="{FF2B5EF4-FFF2-40B4-BE49-F238E27FC236}">
                    <a16:creationId xmlns:a16="http://schemas.microsoft.com/office/drawing/2014/main" id="{0ACBA45A-D477-6CCA-5BC5-87BBAC99857A}"/>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82" name="Straight Connector 9581">
                <a:extLst>
                  <a:ext uri="{FF2B5EF4-FFF2-40B4-BE49-F238E27FC236}">
                    <a16:creationId xmlns:a16="http://schemas.microsoft.com/office/drawing/2014/main" id="{FDA43DD2-01A0-A4DA-5A42-ED4D25EBBE30}"/>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83" name="Group 9582">
              <a:extLst>
                <a:ext uri="{FF2B5EF4-FFF2-40B4-BE49-F238E27FC236}">
                  <a16:creationId xmlns:a16="http://schemas.microsoft.com/office/drawing/2014/main" id="{056B174E-84C0-F712-3C1B-D2C6F5784D0E}"/>
                </a:ext>
              </a:extLst>
            </p:cNvPr>
            <p:cNvGrpSpPr/>
            <p:nvPr/>
          </p:nvGrpSpPr>
          <p:grpSpPr>
            <a:xfrm>
              <a:off x="5307617" y="3017914"/>
              <a:ext cx="107950" cy="109395"/>
              <a:chOff x="4410464" y="1966912"/>
              <a:chExt cx="107950" cy="107950"/>
            </a:xfrm>
          </p:grpSpPr>
          <p:cxnSp>
            <p:nvCxnSpPr>
              <p:cNvPr id="9584" name="Straight Connector 9583">
                <a:extLst>
                  <a:ext uri="{FF2B5EF4-FFF2-40B4-BE49-F238E27FC236}">
                    <a16:creationId xmlns:a16="http://schemas.microsoft.com/office/drawing/2014/main" id="{241F48B8-ADE7-A55E-075E-979C1AD02BD0}"/>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85" name="Straight Connector 9584">
                <a:extLst>
                  <a:ext uri="{FF2B5EF4-FFF2-40B4-BE49-F238E27FC236}">
                    <a16:creationId xmlns:a16="http://schemas.microsoft.com/office/drawing/2014/main" id="{EBA33E24-BD6D-2237-0084-C0A88034142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86" name="Group 9585">
              <a:extLst>
                <a:ext uri="{FF2B5EF4-FFF2-40B4-BE49-F238E27FC236}">
                  <a16:creationId xmlns:a16="http://schemas.microsoft.com/office/drawing/2014/main" id="{4B105545-E0A2-54FE-7A50-204A00A78E66}"/>
                </a:ext>
              </a:extLst>
            </p:cNvPr>
            <p:cNvGrpSpPr/>
            <p:nvPr/>
          </p:nvGrpSpPr>
          <p:grpSpPr>
            <a:xfrm>
              <a:off x="5273447" y="3014703"/>
              <a:ext cx="107950" cy="109395"/>
              <a:chOff x="4410464" y="1966912"/>
              <a:chExt cx="107950" cy="107950"/>
            </a:xfrm>
          </p:grpSpPr>
          <p:cxnSp>
            <p:nvCxnSpPr>
              <p:cNvPr id="9587" name="Straight Connector 9586">
                <a:extLst>
                  <a:ext uri="{FF2B5EF4-FFF2-40B4-BE49-F238E27FC236}">
                    <a16:creationId xmlns:a16="http://schemas.microsoft.com/office/drawing/2014/main" id="{49596301-8540-C9CA-C531-1F063D8472B0}"/>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88" name="Straight Connector 9587">
                <a:extLst>
                  <a:ext uri="{FF2B5EF4-FFF2-40B4-BE49-F238E27FC236}">
                    <a16:creationId xmlns:a16="http://schemas.microsoft.com/office/drawing/2014/main" id="{43B57821-C087-1797-56BC-96323E706BD6}"/>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89" name="Group 9588">
              <a:extLst>
                <a:ext uri="{FF2B5EF4-FFF2-40B4-BE49-F238E27FC236}">
                  <a16:creationId xmlns:a16="http://schemas.microsoft.com/office/drawing/2014/main" id="{4272B3B1-8461-969E-D67D-E237AA3C7FE5}"/>
                </a:ext>
              </a:extLst>
            </p:cNvPr>
            <p:cNvGrpSpPr/>
            <p:nvPr/>
          </p:nvGrpSpPr>
          <p:grpSpPr>
            <a:xfrm>
              <a:off x="5187793" y="3007560"/>
              <a:ext cx="107950" cy="109395"/>
              <a:chOff x="4410464" y="1966912"/>
              <a:chExt cx="107950" cy="107950"/>
            </a:xfrm>
          </p:grpSpPr>
          <p:cxnSp>
            <p:nvCxnSpPr>
              <p:cNvPr id="9590" name="Straight Connector 9589">
                <a:extLst>
                  <a:ext uri="{FF2B5EF4-FFF2-40B4-BE49-F238E27FC236}">
                    <a16:creationId xmlns:a16="http://schemas.microsoft.com/office/drawing/2014/main" id="{DEA3F5AB-3E6A-8B58-6B8E-62AF6E4768D4}"/>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91" name="Straight Connector 9590">
                <a:extLst>
                  <a:ext uri="{FF2B5EF4-FFF2-40B4-BE49-F238E27FC236}">
                    <a16:creationId xmlns:a16="http://schemas.microsoft.com/office/drawing/2014/main" id="{67F74997-B586-3652-8549-3D598107085A}"/>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92" name="Group 9591">
              <a:extLst>
                <a:ext uri="{FF2B5EF4-FFF2-40B4-BE49-F238E27FC236}">
                  <a16:creationId xmlns:a16="http://schemas.microsoft.com/office/drawing/2014/main" id="{46322C7F-F975-CEAF-F20C-1C3A97C26ACF}"/>
                </a:ext>
              </a:extLst>
            </p:cNvPr>
            <p:cNvGrpSpPr/>
            <p:nvPr/>
          </p:nvGrpSpPr>
          <p:grpSpPr>
            <a:xfrm>
              <a:off x="5121619" y="2986113"/>
              <a:ext cx="107950" cy="109395"/>
              <a:chOff x="4410464" y="1966912"/>
              <a:chExt cx="107950" cy="107950"/>
            </a:xfrm>
          </p:grpSpPr>
          <p:cxnSp>
            <p:nvCxnSpPr>
              <p:cNvPr id="9593" name="Straight Connector 9592">
                <a:extLst>
                  <a:ext uri="{FF2B5EF4-FFF2-40B4-BE49-F238E27FC236}">
                    <a16:creationId xmlns:a16="http://schemas.microsoft.com/office/drawing/2014/main" id="{14A81C10-B485-F988-B220-ADC4D20A8BB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94" name="Straight Connector 9593">
                <a:extLst>
                  <a:ext uri="{FF2B5EF4-FFF2-40B4-BE49-F238E27FC236}">
                    <a16:creationId xmlns:a16="http://schemas.microsoft.com/office/drawing/2014/main" id="{AD251857-AA26-BD93-F38C-40D2FAFEA03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95" name="Group 9594">
              <a:extLst>
                <a:ext uri="{FF2B5EF4-FFF2-40B4-BE49-F238E27FC236}">
                  <a16:creationId xmlns:a16="http://schemas.microsoft.com/office/drawing/2014/main" id="{D0532DAA-7901-6942-9B44-274C90FA2521}"/>
                </a:ext>
              </a:extLst>
            </p:cNvPr>
            <p:cNvGrpSpPr/>
            <p:nvPr/>
          </p:nvGrpSpPr>
          <p:grpSpPr>
            <a:xfrm>
              <a:off x="5090385" y="2990893"/>
              <a:ext cx="107950" cy="109395"/>
              <a:chOff x="4410464" y="1966912"/>
              <a:chExt cx="107950" cy="107950"/>
            </a:xfrm>
          </p:grpSpPr>
          <p:cxnSp>
            <p:nvCxnSpPr>
              <p:cNvPr id="9596" name="Straight Connector 9595">
                <a:extLst>
                  <a:ext uri="{FF2B5EF4-FFF2-40B4-BE49-F238E27FC236}">
                    <a16:creationId xmlns:a16="http://schemas.microsoft.com/office/drawing/2014/main" id="{47DC76A9-035F-0594-8E16-F081825B435D}"/>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597" name="Straight Connector 9596">
                <a:extLst>
                  <a:ext uri="{FF2B5EF4-FFF2-40B4-BE49-F238E27FC236}">
                    <a16:creationId xmlns:a16="http://schemas.microsoft.com/office/drawing/2014/main" id="{2B1BC21A-304E-9433-158D-7A6E8FD63726}"/>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598" name="Group 9597">
              <a:extLst>
                <a:ext uri="{FF2B5EF4-FFF2-40B4-BE49-F238E27FC236}">
                  <a16:creationId xmlns:a16="http://schemas.microsoft.com/office/drawing/2014/main" id="{16AC9A30-2005-547E-2341-C0EDAB733B2F}"/>
                </a:ext>
              </a:extLst>
            </p:cNvPr>
            <p:cNvGrpSpPr/>
            <p:nvPr/>
          </p:nvGrpSpPr>
          <p:grpSpPr>
            <a:xfrm>
              <a:off x="5008040" y="2979887"/>
              <a:ext cx="107950" cy="109395"/>
              <a:chOff x="4410464" y="1966912"/>
              <a:chExt cx="107950" cy="107950"/>
            </a:xfrm>
          </p:grpSpPr>
          <p:cxnSp>
            <p:nvCxnSpPr>
              <p:cNvPr id="9599" name="Straight Connector 9598">
                <a:extLst>
                  <a:ext uri="{FF2B5EF4-FFF2-40B4-BE49-F238E27FC236}">
                    <a16:creationId xmlns:a16="http://schemas.microsoft.com/office/drawing/2014/main" id="{D6D9BFD6-7FC5-C343-4B15-05CB67826D31}"/>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00" name="Straight Connector 9599">
                <a:extLst>
                  <a:ext uri="{FF2B5EF4-FFF2-40B4-BE49-F238E27FC236}">
                    <a16:creationId xmlns:a16="http://schemas.microsoft.com/office/drawing/2014/main" id="{9E2B7873-095C-C33A-648B-09DD21B9E00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01" name="Group 9600">
              <a:extLst>
                <a:ext uri="{FF2B5EF4-FFF2-40B4-BE49-F238E27FC236}">
                  <a16:creationId xmlns:a16="http://schemas.microsoft.com/office/drawing/2014/main" id="{AE5E75E5-8A48-94BF-8357-BC5C8A0C1917}"/>
                </a:ext>
              </a:extLst>
            </p:cNvPr>
            <p:cNvGrpSpPr/>
            <p:nvPr/>
          </p:nvGrpSpPr>
          <p:grpSpPr>
            <a:xfrm>
              <a:off x="4876810" y="2917372"/>
              <a:ext cx="107950" cy="109395"/>
              <a:chOff x="4410464" y="1966912"/>
              <a:chExt cx="107950" cy="107950"/>
            </a:xfrm>
          </p:grpSpPr>
          <p:cxnSp>
            <p:nvCxnSpPr>
              <p:cNvPr id="9602" name="Straight Connector 9601">
                <a:extLst>
                  <a:ext uri="{FF2B5EF4-FFF2-40B4-BE49-F238E27FC236}">
                    <a16:creationId xmlns:a16="http://schemas.microsoft.com/office/drawing/2014/main" id="{8C90F766-5A89-C542-F607-1C2F0183608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03" name="Straight Connector 9602">
                <a:extLst>
                  <a:ext uri="{FF2B5EF4-FFF2-40B4-BE49-F238E27FC236}">
                    <a16:creationId xmlns:a16="http://schemas.microsoft.com/office/drawing/2014/main" id="{3BB472E1-525A-3BF4-0007-3E4593B5F48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04" name="Group 9603">
              <a:extLst>
                <a:ext uri="{FF2B5EF4-FFF2-40B4-BE49-F238E27FC236}">
                  <a16:creationId xmlns:a16="http://schemas.microsoft.com/office/drawing/2014/main" id="{81E4F6CC-7916-9EF4-3895-CBF77484C8CA}"/>
                </a:ext>
              </a:extLst>
            </p:cNvPr>
            <p:cNvGrpSpPr/>
            <p:nvPr/>
          </p:nvGrpSpPr>
          <p:grpSpPr>
            <a:xfrm>
              <a:off x="4858034" y="2919753"/>
              <a:ext cx="107950" cy="109395"/>
              <a:chOff x="4410464" y="1966912"/>
              <a:chExt cx="107950" cy="107950"/>
            </a:xfrm>
          </p:grpSpPr>
          <p:cxnSp>
            <p:nvCxnSpPr>
              <p:cNvPr id="9605" name="Straight Connector 9604">
                <a:extLst>
                  <a:ext uri="{FF2B5EF4-FFF2-40B4-BE49-F238E27FC236}">
                    <a16:creationId xmlns:a16="http://schemas.microsoft.com/office/drawing/2014/main" id="{5C8D981D-6242-0140-9717-A2C23680FDA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06" name="Straight Connector 9605">
                <a:extLst>
                  <a:ext uri="{FF2B5EF4-FFF2-40B4-BE49-F238E27FC236}">
                    <a16:creationId xmlns:a16="http://schemas.microsoft.com/office/drawing/2014/main" id="{017217E9-6407-6B7C-531E-71F605B286A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07" name="Group 9606">
              <a:extLst>
                <a:ext uri="{FF2B5EF4-FFF2-40B4-BE49-F238E27FC236}">
                  <a16:creationId xmlns:a16="http://schemas.microsoft.com/office/drawing/2014/main" id="{9B0669E2-71CF-D39C-AC94-B1204E70599F}"/>
                </a:ext>
              </a:extLst>
            </p:cNvPr>
            <p:cNvGrpSpPr/>
            <p:nvPr/>
          </p:nvGrpSpPr>
          <p:grpSpPr>
            <a:xfrm>
              <a:off x="4814455" y="2919753"/>
              <a:ext cx="107950" cy="109395"/>
              <a:chOff x="4410464" y="1966912"/>
              <a:chExt cx="107950" cy="107950"/>
            </a:xfrm>
          </p:grpSpPr>
          <p:cxnSp>
            <p:nvCxnSpPr>
              <p:cNvPr id="9608" name="Straight Connector 9607">
                <a:extLst>
                  <a:ext uri="{FF2B5EF4-FFF2-40B4-BE49-F238E27FC236}">
                    <a16:creationId xmlns:a16="http://schemas.microsoft.com/office/drawing/2014/main" id="{2DADD94B-4386-AED5-4D96-42CC7F8E4018}"/>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09" name="Straight Connector 9608">
                <a:extLst>
                  <a:ext uri="{FF2B5EF4-FFF2-40B4-BE49-F238E27FC236}">
                    <a16:creationId xmlns:a16="http://schemas.microsoft.com/office/drawing/2014/main" id="{D9C5A335-8AB5-B7ED-CE9B-94ACEECF5044}"/>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10" name="Group 9609">
              <a:extLst>
                <a:ext uri="{FF2B5EF4-FFF2-40B4-BE49-F238E27FC236}">
                  <a16:creationId xmlns:a16="http://schemas.microsoft.com/office/drawing/2014/main" id="{9AEBCE7F-AF6D-7F53-6985-5F1A1934DBD4}"/>
                </a:ext>
              </a:extLst>
            </p:cNvPr>
            <p:cNvGrpSpPr/>
            <p:nvPr/>
          </p:nvGrpSpPr>
          <p:grpSpPr>
            <a:xfrm>
              <a:off x="4764187" y="2907848"/>
              <a:ext cx="107950" cy="109395"/>
              <a:chOff x="4410464" y="1966912"/>
              <a:chExt cx="107950" cy="107950"/>
            </a:xfrm>
          </p:grpSpPr>
          <p:cxnSp>
            <p:nvCxnSpPr>
              <p:cNvPr id="9611" name="Straight Connector 9610">
                <a:extLst>
                  <a:ext uri="{FF2B5EF4-FFF2-40B4-BE49-F238E27FC236}">
                    <a16:creationId xmlns:a16="http://schemas.microsoft.com/office/drawing/2014/main" id="{F92AC37B-4DAF-9D49-AAE7-6C82F90805C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12" name="Straight Connector 9611">
                <a:extLst>
                  <a:ext uri="{FF2B5EF4-FFF2-40B4-BE49-F238E27FC236}">
                    <a16:creationId xmlns:a16="http://schemas.microsoft.com/office/drawing/2014/main" id="{FAA16917-BBAB-F12E-F0B6-5A9038AB244B}"/>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13" name="Group 9612">
              <a:extLst>
                <a:ext uri="{FF2B5EF4-FFF2-40B4-BE49-F238E27FC236}">
                  <a16:creationId xmlns:a16="http://schemas.microsoft.com/office/drawing/2014/main" id="{00464DB4-6B54-07AD-24C5-F15E9B124C50}"/>
                </a:ext>
              </a:extLst>
            </p:cNvPr>
            <p:cNvGrpSpPr/>
            <p:nvPr/>
          </p:nvGrpSpPr>
          <p:grpSpPr>
            <a:xfrm>
              <a:off x="4728540" y="2867907"/>
              <a:ext cx="107950" cy="109395"/>
              <a:chOff x="4410464" y="1966912"/>
              <a:chExt cx="107950" cy="107950"/>
            </a:xfrm>
          </p:grpSpPr>
          <p:cxnSp>
            <p:nvCxnSpPr>
              <p:cNvPr id="9614" name="Straight Connector 9613">
                <a:extLst>
                  <a:ext uri="{FF2B5EF4-FFF2-40B4-BE49-F238E27FC236}">
                    <a16:creationId xmlns:a16="http://schemas.microsoft.com/office/drawing/2014/main" id="{435208E7-EFED-39DC-8CE2-E03D2D03CEB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15" name="Straight Connector 9614">
                <a:extLst>
                  <a:ext uri="{FF2B5EF4-FFF2-40B4-BE49-F238E27FC236}">
                    <a16:creationId xmlns:a16="http://schemas.microsoft.com/office/drawing/2014/main" id="{0055441F-3B0B-8A43-09A8-93FFF2EB0359}"/>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16" name="Group 9615">
              <a:extLst>
                <a:ext uri="{FF2B5EF4-FFF2-40B4-BE49-F238E27FC236}">
                  <a16:creationId xmlns:a16="http://schemas.microsoft.com/office/drawing/2014/main" id="{88F2613F-1250-8FD7-C4D0-5DA60F7C0DA8}"/>
                </a:ext>
              </a:extLst>
            </p:cNvPr>
            <p:cNvGrpSpPr/>
            <p:nvPr/>
          </p:nvGrpSpPr>
          <p:grpSpPr>
            <a:xfrm>
              <a:off x="4659741" y="2860764"/>
              <a:ext cx="107950" cy="109395"/>
              <a:chOff x="4410464" y="1966912"/>
              <a:chExt cx="107950" cy="107950"/>
            </a:xfrm>
          </p:grpSpPr>
          <p:cxnSp>
            <p:nvCxnSpPr>
              <p:cNvPr id="9617" name="Straight Connector 9616">
                <a:extLst>
                  <a:ext uri="{FF2B5EF4-FFF2-40B4-BE49-F238E27FC236}">
                    <a16:creationId xmlns:a16="http://schemas.microsoft.com/office/drawing/2014/main" id="{8E493B7B-A7B4-229B-BF9B-E6767E0BAC7F}"/>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18" name="Straight Connector 9617">
                <a:extLst>
                  <a:ext uri="{FF2B5EF4-FFF2-40B4-BE49-F238E27FC236}">
                    <a16:creationId xmlns:a16="http://schemas.microsoft.com/office/drawing/2014/main" id="{30A89DC0-0784-2AD9-5161-4221E0C5B61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19" name="Group 9618">
              <a:extLst>
                <a:ext uri="{FF2B5EF4-FFF2-40B4-BE49-F238E27FC236}">
                  <a16:creationId xmlns:a16="http://schemas.microsoft.com/office/drawing/2014/main" id="{6B94481F-97A4-B254-F280-947A59A549C4}"/>
                </a:ext>
              </a:extLst>
            </p:cNvPr>
            <p:cNvGrpSpPr/>
            <p:nvPr/>
          </p:nvGrpSpPr>
          <p:grpSpPr>
            <a:xfrm>
              <a:off x="4627370" y="2860764"/>
              <a:ext cx="107950" cy="109395"/>
              <a:chOff x="4410464" y="1966912"/>
              <a:chExt cx="107950" cy="107950"/>
            </a:xfrm>
          </p:grpSpPr>
          <p:cxnSp>
            <p:nvCxnSpPr>
              <p:cNvPr id="9620" name="Straight Connector 9619">
                <a:extLst>
                  <a:ext uri="{FF2B5EF4-FFF2-40B4-BE49-F238E27FC236}">
                    <a16:creationId xmlns:a16="http://schemas.microsoft.com/office/drawing/2014/main" id="{C378395C-92F0-E5F1-65FB-395681F5823E}"/>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21" name="Straight Connector 9620">
                <a:extLst>
                  <a:ext uri="{FF2B5EF4-FFF2-40B4-BE49-F238E27FC236}">
                    <a16:creationId xmlns:a16="http://schemas.microsoft.com/office/drawing/2014/main" id="{47476097-30D5-C28D-8160-ADED665E324D}"/>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26" name="Group 9625">
              <a:extLst>
                <a:ext uri="{FF2B5EF4-FFF2-40B4-BE49-F238E27FC236}">
                  <a16:creationId xmlns:a16="http://schemas.microsoft.com/office/drawing/2014/main" id="{764A6E9D-D0A6-79A3-6AD7-7BE17C531779}"/>
                </a:ext>
              </a:extLst>
            </p:cNvPr>
            <p:cNvGrpSpPr/>
            <p:nvPr/>
          </p:nvGrpSpPr>
          <p:grpSpPr>
            <a:xfrm>
              <a:off x="4462217" y="2828211"/>
              <a:ext cx="107950" cy="109395"/>
              <a:chOff x="4410464" y="1966912"/>
              <a:chExt cx="107950" cy="107950"/>
            </a:xfrm>
          </p:grpSpPr>
          <p:cxnSp>
            <p:nvCxnSpPr>
              <p:cNvPr id="9627" name="Straight Connector 9626">
                <a:extLst>
                  <a:ext uri="{FF2B5EF4-FFF2-40B4-BE49-F238E27FC236}">
                    <a16:creationId xmlns:a16="http://schemas.microsoft.com/office/drawing/2014/main" id="{7BF69415-8803-E703-CB8B-409DB64A8D9A}"/>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28" name="Straight Connector 9627">
                <a:extLst>
                  <a:ext uri="{FF2B5EF4-FFF2-40B4-BE49-F238E27FC236}">
                    <a16:creationId xmlns:a16="http://schemas.microsoft.com/office/drawing/2014/main" id="{C3820680-8761-BB03-33FB-2349D0239F9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29" name="Group 9628">
              <a:extLst>
                <a:ext uri="{FF2B5EF4-FFF2-40B4-BE49-F238E27FC236}">
                  <a16:creationId xmlns:a16="http://schemas.microsoft.com/office/drawing/2014/main" id="{5E42ADE2-353B-7EF6-A74B-BD091F2F6B35}"/>
                </a:ext>
              </a:extLst>
            </p:cNvPr>
            <p:cNvGrpSpPr/>
            <p:nvPr/>
          </p:nvGrpSpPr>
          <p:grpSpPr>
            <a:xfrm>
              <a:off x="4435064" y="2806066"/>
              <a:ext cx="107950" cy="109395"/>
              <a:chOff x="4410464" y="1966912"/>
              <a:chExt cx="107950" cy="107950"/>
            </a:xfrm>
          </p:grpSpPr>
          <p:cxnSp>
            <p:nvCxnSpPr>
              <p:cNvPr id="9630" name="Straight Connector 9629">
                <a:extLst>
                  <a:ext uri="{FF2B5EF4-FFF2-40B4-BE49-F238E27FC236}">
                    <a16:creationId xmlns:a16="http://schemas.microsoft.com/office/drawing/2014/main" id="{98D84DD6-488D-0C5C-DA15-D3E54C6507E8}"/>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31" name="Straight Connector 9630">
                <a:extLst>
                  <a:ext uri="{FF2B5EF4-FFF2-40B4-BE49-F238E27FC236}">
                    <a16:creationId xmlns:a16="http://schemas.microsoft.com/office/drawing/2014/main" id="{C9B072B2-1FD6-3DB0-A701-7AB297579CC4}"/>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32" name="Group 9631">
              <a:extLst>
                <a:ext uri="{FF2B5EF4-FFF2-40B4-BE49-F238E27FC236}">
                  <a16:creationId xmlns:a16="http://schemas.microsoft.com/office/drawing/2014/main" id="{2302B421-BDF1-4547-ABB1-48D409F0A815}"/>
                </a:ext>
              </a:extLst>
            </p:cNvPr>
            <p:cNvGrpSpPr/>
            <p:nvPr/>
          </p:nvGrpSpPr>
          <p:grpSpPr>
            <a:xfrm>
              <a:off x="4419425" y="2746784"/>
              <a:ext cx="107950" cy="109395"/>
              <a:chOff x="4410464" y="1966912"/>
              <a:chExt cx="107950" cy="107950"/>
            </a:xfrm>
          </p:grpSpPr>
          <p:cxnSp>
            <p:nvCxnSpPr>
              <p:cNvPr id="9633" name="Straight Connector 9632">
                <a:extLst>
                  <a:ext uri="{FF2B5EF4-FFF2-40B4-BE49-F238E27FC236}">
                    <a16:creationId xmlns:a16="http://schemas.microsoft.com/office/drawing/2014/main" id="{B91BE02B-2C39-C221-9E18-5D786FF7550E}"/>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34" name="Straight Connector 9633">
                <a:extLst>
                  <a:ext uri="{FF2B5EF4-FFF2-40B4-BE49-F238E27FC236}">
                    <a16:creationId xmlns:a16="http://schemas.microsoft.com/office/drawing/2014/main" id="{E05DFA35-48CB-3D4E-B8ED-BF19A98536E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35" name="Group 9634">
              <a:extLst>
                <a:ext uri="{FF2B5EF4-FFF2-40B4-BE49-F238E27FC236}">
                  <a16:creationId xmlns:a16="http://schemas.microsoft.com/office/drawing/2014/main" id="{C22A76B5-C04A-0454-60EF-AA75B0E9C824}"/>
                </a:ext>
              </a:extLst>
            </p:cNvPr>
            <p:cNvGrpSpPr/>
            <p:nvPr/>
          </p:nvGrpSpPr>
          <p:grpSpPr>
            <a:xfrm>
              <a:off x="4357040" y="2714973"/>
              <a:ext cx="107950" cy="109395"/>
              <a:chOff x="4410464" y="1966912"/>
              <a:chExt cx="107950" cy="107950"/>
            </a:xfrm>
          </p:grpSpPr>
          <p:cxnSp>
            <p:nvCxnSpPr>
              <p:cNvPr id="9636" name="Straight Connector 9635">
                <a:extLst>
                  <a:ext uri="{FF2B5EF4-FFF2-40B4-BE49-F238E27FC236}">
                    <a16:creationId xmlns:a16="http://schemas.microsoft.com/office/drawing/2014/main" id="{1429F8D8-9778-48BA-77A0-D876D5BA7DC6}"/>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37" name="Straight Connector 9636">
                <a:extLst>
                  <a:ext uri="{FF2B5EF4-FFF2-40B4-BE49-F238E27FC236}">
                    <a16:creationId xmlns:a16="http://schemas.microsoft.com/office/drawing/2014/main" id="{F11192C8-550D-B382-4421-F0B0C7ED9F1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38" name="Group 9637">
              <a:extLst>
                <a:ext uri="{FF2B5EF4-FFF2-40B4-BE49-F238E27FC236}">
                  <a16:creationId xmlns:a16="http://schemas.microsoft.com/office/drawing/2014/main" id="{D63024FD-6C95-CAD9-C0E8-AF6BCBF2EF9B}"/>
                </a:ext>
              </a:extLst>
            </p:cNvPr>
            <p:cNvGrpSpPr/>
            <p:nvPr/>
          </p:nvGrpSpPr>
          <p:grpSpPr>
            <a:xfrm>
              <a:off x="4260764" y="2679700"/>
              <a:ext cx="107950" cy="109395"/>
              <a:chOff x="4410464" y="1966912"/>
              <a:chExt cx="107950" cy="107950"/>
            </a:xfrm>
          </p:grpSpPr>
          <p:cxnSp>
            <p:nvCxnSpPr>
              <p:cNvPr id="9639" name="Straight Connector 9638">
                <a:extLst>
                  <a:ext uri="{FF2B5EF4-FFF2-40B4-BE49-F238E27FC236}">
                    <a16:creationId xmlns:a16="http://schemas.microsoft.com/office/drawing/2014/main" id="{A373EFE4-D422-83B4-911A-5559643872DD}"/>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40" name="Straight Connector 9639">
                <a:extLst>
                  <a:ext uri="{FF2B5EF4-FFF2-40B4-BE49-F238E27FC236}">
                    <a16:creationId xmlns:a16="http://schemas.microsoft.com/office/drawing/2014/main" id="{B575F379-C2AE-6346-041A-32C49C1A68C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41" name="Group 9640">
              <a:extLst>
                <a:ext uri="{FF2B5EF4-FFF2-40B4-BE49-F238E27FC236}">
                  <a16:creationId xmlns:a16="http://schemas.microsoft.com/office/drawing/2014/main" id="{02EE9F5A-B18C-0C99-AD12-A0BEA97A8142}"/>
                </a:ext>
              </a:extLst>
            </p:cNvPr>
            <p:cNvGrpSpPr/>
            <p:nvPr/>
          </p:nvGrpSpPr>
          <p:grpSpPr>
            <a:xfrm>
              <a:off x="4196223" y="2653552"/>
              <a:ext cx="107950" cy="109395"/>
              <a:chOff x="4410464" y="1966912"/>
              <a:chExt cx="107950" cy="107950"/>
            </a:xfrm>
          </p:grpSpPr>
          <p:cxnSp>
            <p:nvCxnSpPr>
              <p:cNvPr id="9642" name="Straight Connector 9641">
                <a:extLst>
                  <a:ext uri="{FF2B5EF4-FFF2-40B4-BE49-F238E27FC236}">
                    <a16:creationId xmlns:a16="http://schemas.microsoft.com/office/drawing/2014/main" id="{F49F48D4-1023-AFD2-89AC-5FD53C9ED54E}"/>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43" name="Straight Connector 9642">
                <a:extLst>
                  <a:ext uri="{FF2B5EF4-FFF2-40B4-BE49-F238E27FC236}">
                    <a16:creationId xmlns:a16="http://schemas.microsoft.com/office/drawing/2014/main" id="{C1BAB279-1AFB-7670-16A5-405FED5FE84F}"/>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44" name="Group 9643">
              <a:extLst>
                <a:ext uri="{FF2B5EF4-FFF2-40B4-BE49-F238E27FC236}">
                  <a16:creationId xmlns:a16="http://schemas.microsoft.com/office/drawing/2014/main" id="{5580CB09-EDA1-A7B8-0B59-B5F1D4140679}"/>
                </a:ext>
              </a:extLst>
            </p:cNvPr>
            <p:cNvGrpSpPr/>
            <p:nvPr/>
          </p:nvGrpSpPr>
          <p:grpSpPr>
            <a:xfrm>
              <a:off x="4155741" y="2625002"/>
              <a:ext cx="107950" cy="109395"/>
              <a:chOff x="4410464" y="1966912"/>
              <a:chExt cx="107950" cy="107950"/>
            </a:xfrm>
          </p:grpSpPr>
          <p:cxnSp>
            <p:nvCxnSpPr>
              <p:cNvPr id="9645" name="Straight Connector 9644">
                <a:extLst>
                  <a:ext uri="{FF2B5EF4-FFF2-40B4-BE49-F238E27FC236}">
                    <a16:creationId xmlns:a16="http://schemas.microsoft.com/office/drawing/2014/main" id="{F54F9B3E-6496-E442-542B-1F41DA14EF7F}"/>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46" name="Straight Connector 9645">
                <a:extLst>
                  <a:ext uri="{FF2B5EF4-FFF2-40B4-BE49-F238E27FC236}">
                    <a16:creationId xmlns:a16="http://schemas.microsoft.com/office/drawing/2014/main" id="{6B762288-AEEF-4A2C-457E-69AB7BCB085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47" name="Group 9646">
              <a:extLst>
                <a:ext uri="{FF2B5EF4-FFF2-40B4-BE49-F238E27FC236}">
                  <a16:creationId xmlns:a16="http://schemas.microsoft.com/office/drawing/2014/main" id="{3FC230D5-4D17-0482-D49D-1E2D2974CAA2}"/>
                </a:ext>
              </a:extLst>
            </p:cNvPr>
            <p:cNvGrpSpPr/>
            <p:nvPr/>
          </p:nvGrpSpPr>
          <p:grpSpPr>
            <a:xfrm>
              <a:off x="4093829" y="2570305"/>
              <a:ext cx="107950" cy="109395"/>
              <a:chOff x="4410464" y="1966912"/>
              <a:chExt cx="107950" cy="107950"/>
            </a:xfrm>
          </p:grpSpPr>
          <p:cxnSp>
            <p:nvCxnSpPr>
              <p:cNvPr id="9648" name="Straight Connector 9647">
                <a:extLst>
                  <a:ext uri="{FF2B5EF4-FFF2-40B4-BE49-F238E27FC236}">
                    <a16:creationId xmlns:a16="http://schemas.microsoft.com/office/drawing/2014/main" id="{AEA12075-C29F-5546-865B-CA4DE2E88073}"/>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49" name="Straight Connector 9648">
                <a:extLst>
                  <a:ext uri="{FF2B5EF4-FFF2-40B4-BE49-F238E27FC236}">
                    <a16:creationId xmlns:a16="http://schemas.microsoft.com/office/drawing/2014/main" id="{A30552E7-16BF-4DDA-A163-2A321D5EA60B}"/>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50" name="Group 9649">
              <a:extLst>
                <a:ext uri="{FF2B5EF4-FFF2-40B4-BE49-F238E27FC236}">
                  <a16:creationId xmlns:a16="http://schemas.microsoft.com/office/drawing/2014/main" id="{1348C33A-00D9-B240-86D2-50A74C2D839A}"/>
                </a:ext>
              </a:extLst>
            </p:cNvPr>
            <p:cNvGrpSpPr/>
            <p:nvPr/>
          </p:nvGrpSpPr>
          <p:grpSpPr>
            <a:xfrm>
              <a:off x="4030878" y="2522768"/>
              <a:ext cx="107950" cy="109395"/>
              <a:chOff x="4410464" y="1966912"/>
              <a:chExt cx="107950" cy="107950"/>
            </a:xfrm>
          </p:grpSpPr>
          <p:cxnSp>
            <p:nvCxnSpPr>
              <p:cNvPr id="9651" name="Straight Connector 9650">
                <a:extLst>
                  <a:ext uri="{FF2B5EF4-FFF2-40B4-BE49-F238E27FC236}">
                    <a16:creationId xmlns:a16="http://schemas.microsoft.com/office/drawing/2014/main" id="{B7E2AC8B-F134-97CD-2B9C-2E80781D1E8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52" name="Straight Connector 9651">
                <a:extLst>
                  <a:ext uri="{FF2B5EF4-FFF2-40B4-BE49-F238E27FC236}">
                    <a16:creationId xmlns:a16="http://schemas.microsoft.com/office/drawing/2014/main" id="{9461FDE7-FB90-B5A5-DBA8-A2352C8E9545}"/>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53" name="Group 9652">
              <a:extLst>
                <a:ext uri="{FF2B5EF4-FFF2-40B4-BE49-F238E27FC236}">
                  <a16:creationId xmlns:a16="http://schemas.microsoft.com/office/drawing/2014/main" id="{159D341B-2E3D-33FE-D31E-5DCB29701DA0}"/>
                </a:ext>
              </a:extLst>
            </p:cNvPr>
            <p:cNvGrpSpPr/>
            <p:nvPr/>
          </p:nvGrpSpPr>
          <p:grpSpPr>
            <a:xfrm>
              <a:off x="3992847" y="2480567"/>
              <a:ext cx="107950" cy="109395"/>
              <a:chOff x="4410464" y="1966912"/>
              <a:chExt cx="107950" cy="107950"/>
            </a:xfrm>
          </p:grpSpPr>
          <p:cxnSp>
            <p:nvCxnSpPr>
              <p:cNvPr id="9654" name="Straight Connector 9653">
                <a:extLst>
                  <a:ext uri="{FF2B5EF4-FFF2-40B4-BE49-F238E27FC236}">
                    <a16:creationId xmlns:a16="http://schemas.microsoft.com/office/drawing/2014/main" id="{3DD8EE5A-55DF-5090-85F7-5A7BBBF1C4D2}"/>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55" name="Straight Connector 9654">
                <a:extLst>
                  <a:ext uri="{FF2B5EF4-FFF2-40B4-BE49-F238E27FC236}">
                    <a16:creationId xmlns:a16="http://schemas.microsoft.com/office/drawing/2014/main" id="{23B885AF-42F7-10A3-26EB-58A61D174827}"/>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56" name="Group 9655">
              <a:extLst>
                <a:ext uri="{FF2B5EF4-FFF2-40B4-BE49-F238E27FC236}">
                  <a16:creationId xmlns:a16="http://schemas.microsoft.com/office/drawing/2014/main" id="{5E2965C0-5CB5-8B88-7881-1CC95553D0EE}"/>
                </a:ext>
              </a:extLst>
            </p:cNvPr>
            <p:cNvGrpSpPr/>
            <p:nvPr/>
          </p:nvGrpSpPr>
          <p:grpSpPr>
            <a:xfrm>
              <a:off x="3923535" y="2431749"/>
              <a:ext cx="107950" cy="109395"/>
              <a:chOff x="4410464" y="1966912"/>
              <a:chExt cx="107950" cy="107950"/>
            </a:xfrm>
          </p:grpSpPr>
          <p:cxnSp>
            <p:nvCxnSpPr>
              <p:cNvPr id="9657" name="Straight Connector 9656">
                <a:extLst>
                  <a:ext uri="{FF2B5EF4-FFF2-40B4-BE49-F238E27FC236}">
                    <a16:creationId xmlns:a16="http://schemas.microsoft.com/office/drawing/2014/main" id="{3BCF49E0-B29D-D439-01C8-32C37CF4A5B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58" name="Straight Connector 9657">
                <a:extLst>
                  <a:ext uri="{FF2B5EF4-FFF2-40B4-BE49-F238E27FC236}">
                    <a16:creationId xmlns:a16="http://schemas.microsoft.com/office/drawing/2014/main" id="{B28E8A2D-8E88-5608-451A-2137CFB8913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59" name="Group 9658">
              <a:extLst>
                <a:ext uri="{FF2B5EF4-FFF2-40B4-BE49-F238E27FC236}">
                  <a16:creationId xmlns:a16="http://schemas.microsoft.com/office/drawing/2014/main" id="{EA917531-9ABC-8E16-02D1-22A066D76DCA}"/>
                </a:ext>
              </a:extLst>
            </p:cNvPr>
            <p:cNvGrpSpPr/>
            <p:nvPr/>
          </p:nvGrpSpPr>
          <p:grpSpPr>
            <a:xfrm>
              <a:off x="3845606" y="2410055"/>
              <a:ext cx="107950" cy="109395"/>
              <a:chOff x="4410464" y="1966912"/>
              <a:chExt cx="107950" cy="107950"/>
            </a:xfrm>
          </p:grpSpPr>
          <p:cxnSp>
            <p:nvCxnSpPr>
              <p:cNvPr id="9660" name="Straight Connector 9659">
                <a:extLst>
                  <a:ext uri="{FF2B5EF4-FFF2-40B4-BE49-F238E27FC236}">
                    <a16:creationId xmlns:a16="http://schemas.microsoft.com/office/drawing/2014/main" id="{71D9B666-0A13-8865-4640-E36048DAF6C7}"/>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61" name="Straight Connector 9660">
                <a:extLst>
                  <a:ext uri="{FF2B5EF4-FFF2-40B4-BE49-F238E27FC236}">
                    <a16:creationId xmlns:a16="http://schemas.microsoft.com/office/drawing/2014/main" id="{399D4AC7-2C6A-31F5-294D-2B44D54B8CAA}"/>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62" name="Group 9661">
              <a:extLst>
                <a:ext uri="{FF2B5EF4-FFF2-40B4-BE49-F238E27FC236}">
                  <a16:creationId xmlns:a16="http://schemas.microsoft.com/office/drawing/2014/main" id="{459CC126-1E2A-0952-DDB6-D7465CAB931E}"/>
                </a:ext>
              </a:extLst>
            </p:cNvPr>
            <p:cNvGrpSpPr/>
            <p:nvPr/>
          </p:nvGrpSpPr>
          <p:grpSpPr>
            <a:xfrm>
              <a:off x="3804616" y="2400531"/>
              <a:ext cx="107950" cy="109395"/>
              <a:chOff x="4410464" y="1966912"/>
              <a:chExt cx="107950" cy="107950"/>
            </a:xfrm>
          </p:grpSpPr>
          <p:cxnSp>
            <p:nvCxnSpPr>
              <p:cNvPr id="9663" name="Straight Connector 9662">
                <a:extLst>
                  <a:ext uri="{FF2B5EF4-FFF2-40B4-BE49-F238E27FC236}">
                    <a16:creationId xmlns:a16="http://schemas.microsoft.com/office/drawing/2014/main" id="{9F0E8AC3-7DA5-9BF6-5927-6EFEDB280A27}"/>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64" name="Straight Connector 9663">
                <a:extLst>
                  <a:ext uri="{FF2B5EF4-FFF2-40B4-BE49-F238E27FC236}">
                    <a16:creationId xmlns:a16="http://schemas.microsoft.com/office/drawing/2014/main" id="{C874B1F8-E12D-D566-138B-A569A670222D}"/>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65" name="Group 9664">
              <a:extLst>
                <a:ext uri="{FF2B5EF4-FFF2-40B4-BE49-F238E27FC236}">
                  <a16:creationId xmlns:a16="http://schemas.microsoft.com/office/drawing/2014/main" id="{2F2FB8ED-3D1F-0A55-0D63-CEBEF5E0938F}"/>
                </a:ext>
              </a:extLst>
            </p:cNvPr>
            <p:cNvGrpSpPr/>
            <p:nvPr/>
          </p:nvGrpSpPr>
          <p:grpSpPr>
            <a:xfrm>
              <a:off x="3745735" y="2400531"/>
              <a:ext cx="107950" cy="109395"/>
              <a:chOff x="4410464" y="1966912"/>
              <a:chExt cx="107950" cy="107950"/>
            </a:xfrm>
          </p:grpSpPr>
          <p:cxnSp>
            <p:nvCxnSpPr>
              <p:cNvPr id="9666" name="Straight Connector 9665">
                <a:extLst>
                  <a:ext uri="{FF2B5EF4-FFF2-40B4-BE49-F238E27FC236}">
                    <a16:creationId xmlns:a16="http://schemas.microsoft.com/office/drawing/2014/main" id="{F001B42F-E296-806D-06A2-D5442C8C0EFD}"/>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67" name="Straight Connector 9666">
                <a:extLst>
                  <a:ext uri="{FF2B5EF4-FFF2-40B4-BE49-F238E27FC236}">
                    <a16:creationId xmlns:a16="http://schemas.microsoft.com/office/drawing/2014/main" id="{641C8249-6A5D-6B04-8337-3A20966F123F}"/>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68" name="Group 9667">
              <a:extLst>
                <a:ext uri="{FF2B5EF4-FFF2-40B4-BE49-F238E27FC236}">
                  <a16:creationId xmlns:a16="http://schemas.microsoft.com/office/drawing/2014/main" id="{5D1DBC92-03B4-885F-FC93-9141C4C51082}"/>
                </a:ext>
              </a:extLst>
            </p:cNvPr>
            <p:cNvGrpSpPr/>
            <p:nvPr/>
          </p:nvGrpSpPr>
          <p:grpSpPr>
            <a:xfrm>
              <a:off x="3685994" y="2360295"/>
              <a:ext cx="107950" cy="109395"/>
              <a:chOff x="4410464" y="1966912"/>
              <a:chExt cx="107950" cy="107950"/>
            </a:xfrm>
          </p:grpSpPr>
          <p:cxnSp>
            <p:nvCxnSpPr>
              <p:cNvPr id="9669" name="Straight Connector 9668">
                <a:extLst>
                  <a:ext uri="{FF2B5EF4-FFF2-40B4-BE49-F238E27FC236}">
                    <a16:creationId xmlns:a16="http://schemas.microsoft.com/office/drawing/2014/main" id="{3723FE56-B425-E1B3-03EB-57D6D8073C3F}"/>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70" name="Straight Connector 9669">
                <a:extLst>
                  <a:ext uri="{FF2B5EF4-FFF2-40B4-BE49-F238E27FC236}">
                    <a16:creationId xmlns:a16="http://schemas.microsoft.com/office/drawing/2014/main" id="{CF0D01D9-3D71-7BC1-A13D-8CD1BD0E7686}"/>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71" name="Group 9670">
              <a:extLst>
                <a:ext uri="{FF2B5EF4-FFF2-40B4-BE49-F238E27FC236}">
                  <a16:creationId xmlns:a16="http://schemas.microsoft.com/office/drawing/2014/main" id="{393B4CB5-88CB-185B-EE16-6E52537B1473}"/>
                </a:ext>
              </a:extLst>
            </p:cNvPr>
            <p:cNvGrpSpPr/>
            <p:nvPr/>
          </p:nvGrpSpPr>
          <p:grpSpPr>
            <a:xfrm>
              <a:off x="3653924" y="2327134"/>
              <a:ext cx="107950" cy="109395"/>
              <a:chOff x="4410464" y="1966912"/>
              <a:chExt cx="107950" cy="107950"/>
            </a:xfrm>
          </p:grpSpPr>
          <p:cxnSp>
            <p:nvCxnSpPr>
              <p:cNvPr id="9672" name="Straight Connector 9671">
                <a:extLst>
                  <a:ext uri="{FF2B5EF4-FFF2-40B4-BE49-F238E27FC236}">
                    <a16:creationId xmlns:a16="http://schemas.microsoft.com/office/drawing/2014/main" id="{5A07D3AA-6254-88E0-BD84-615BFA8AC675}"/>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73" name="Straight Connector 9672">
                <a:extLst>
                  <a:ext uri="{FF2B5EF4-FFF2-40B4-BE49-F238E27FC236}">
                    <a16:creationId xmlns:a16="http://schemas.microsoft.com/office/drawing/2014/main" id="{07BAB12E-37AD-8976-2ACF-355FEEB8595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74" name="Group 9673">
              <a:extLst>
                <a:ext uri="{FF2B5EF4-FFF2-40B4-BE49-F238E27FC236}">
                  <a16:creationId xmlns:a16="http://schemas.microsoft.com/office/drawing/2014/main" id="{50F0DF39-6E0F-AF8F-E1F6-3E8B3BF22D19}"/>
                </a:ext>
              </a:extLst>
            </p:cNvPr>
            <p:cNvGrpSpPr/>
            <p:nvPr/>
          </p:nvGrpSpPr>
          <p:grpSpPr>
            <a:xfrm>
              <a:off x="3619935" y="2327134"/>
              <a:ext cx="107950" cy="109395"/>
              <a:chOff x="4410464" y="1966912"/>
              <a:chExt cx="107950" cy="107950"/>
            </a:xfrm>
          </p:grpSpPr>
          <p:cxnSp>
            <p:nvCxnSpPr>
              <p:cNvPr id="9675" name="Straight Connector 9674">
                <a:extLst>
                  <a:ext uri="{FF2B5EF4-FFF2-40B4-BE49-F238E27FC236}">
                    <a16:creationId xmlns:a16="http://schemas.microsoft.com/office/drawing/2014/main" id="{05AB3908-1949-4805-A1E1-6AFADF0E6E7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76" name="Straight Connector 9675">
                <a:extLst>
                  <a:ext uri="{FF2B5EF4-FFF2-40B4-BE49-F238E27FC236}">
                    <a16:creationId xmlns:a16="http://schemas.microsoft.com/office/drawing/2014/main" id="{8F9D7824-EC49-EDC2-FBD5-54B26DED8E31}"/>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77" name="Group 9676">
              <a:extLst>
                <a:ext uri="{FF2B5EF4-FFF2-40B4-BE49-F238E27FC236}">
                  <a16:creationId xmlns:a16="http://schemas.microsoft.com/office/drawing/2014/main" id="{98D6833F-4EA4-154F-3290-035FD2E41E32}"/>
                </a:ext>
              </a:extLst>
            </p:cNvPr>
            <p:cNvGrpSpPr/>
            <p:nvPr/>
          </p:nvGrpSpPr>
          <p:grpSpPr>
            <a:xfrm>
              <a:off x="3599227" y="2315180"/>
              <a:ext cx="107950" cy="109395"/>
              <a:chOff x="4410464" y="1966912"/>
              <a:chExt cx="107950" cy="107950"/>
            </a:xfrm>
          </p:grpSpPr>
          <p:cxnSp>
            <p:nvCxnSpPr>
              <p:cNvPr id="9678" name="Straight Connector 9677">
                <a:extLst>
                  <a:ext uri="{FF2B5EF4-FFF2-40B4-BE49-F238E27FC236}">
                    <a16:creationId xmlns:a16="http://schemas.microsoft.com/office/drawing/2014/main" id="{DD57F261-6393-BA84-688B-299585BEF48E}"/>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79" name="Straight Connector 9678">
                <a:extLst>
                  <a:ext uri="{FF2B5EF4-FFF2-40B4-BE49-F238E27FC236}">
                    <a16:creationId xmlns:a16="http://schemas.microsoft.com/office/drawing/2014/main" id="{4A1DAC5D-600A-9F5D-E3D4-54B4DBA2A129}"/>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80" name="Group 9679">
              <a:extLst>
                <a:ext uri="{FF2B5EF4-FFF2-40B4-BE49-F238E27FC236}">
                  <a16:creationId xmlns:a16="http://schemas.microsoft.com/office/drawing/2014/main" id="{DBF7E1A7-87F8-F1DB-4FED-EBFDFB585CE2}"/>
                </a:ext>
              </a:extLst>
            </p:cNvPr>
            <p:cNvGrpSpPr/>
            <p:nvPr/>
          </p:nvGrpSpPr>
          <p:grpSpPr>
            <a:xfrm>
              <a:off x="3511405" y="2255721"/>
              <a:ext cx="107950" cy="109395"/>
              <a:chOff x="4410464" y="1966912"/>
              <a:chExt cx="107950" cy="107950"/>
            </a:xfrm>
          </p:grpSpPr>
          <p:cxnSp>
            <p:nvCxnSpPr>
              <p:cNvPr id="9681" name="Straight Connector 9680">
                <a:extLst>
                  <a:ext uri="{FF2B5EF4-FFF2-40B4-BE49-F238E27FC236}">
                    <a16:creationId xmlns:a16="http://schemas.microsoft.com/office/drawing/2014/main" id="{DF550496-6587-CDD2-7DED-12A744CC1E6A}"/>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82" name="Straight Connector 9681">
                <a:extLst>
                  <a:ext uri="{FF2B5EF4-FFF2-40B4-BE49-F238E27FC236}">
                    <a16:creationId xmlns:a16="http://schemas.microsoft.com/office/drawing/2014/main" id="{1710613A-1C07-ACF2-21C3-3B8B8C35CE3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87" name="Group 9686">
              <a:extLst>
                <a:ext uri="{FF2B5EF4-FFF2-40B4-BE49-F238E27FC236}">
                  <a16:creationId xmlns:a16="http://schemas.microsoft.com/office/drawing/2014/main" id="{6C0731F0-AF37-0497-0B64-80F515288790}"/>
                </a:ext>
              </a:extLst>
            </p:cNvPr>
            <p:cNvGrpSpPr/>
            <p:nvPr/>
          </p:nvGrpSpPr>
          <p:grpSpPr>
            <a:xfrm>
              <a:off x="3447184" y="2186612"/>
              <a:ext cx="107950" cy="109395"/>
              <a:chOff x="4410464" y="1966912"/>
              <a:chExt cx="107950" cy="107950"/>
            </a:xfrm>
          </p:grpSpPr>
          <p:cxnSp>
            <p:nvCxnSpPr>
              <p:cNvPr id="9688" name="Straight Connector 9687">
                <a:extLst>
                  <a:ext uri="{FF2B5EF4-FFF2-40B4-BE49-F238E27FC236}">
                    <a16:creationId xmlns:a16="http://schemas.microsoft.com/office/drawing/2014/main" id="{EB370409-A2CE-2183-F539-00D7C0BBFDB6}"/>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89" name="Straight Connector 9688">
                <a:extLst>
                  <a:ext uri="{FF2B5EF4-FFF2-40B4-BE49-F238E27FC236}">
                    <a16:creationId xmlns:a16="http://schemas.microsoft.com/office/drawing/2014/main" id="{76F82F65-DF52-0342-14E1-4F6AC66077A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90" name="Group 9689">
              <a:extLst>
                <a:ext uri="{FF2B5EF4-FFF2-40B4-BE49-F238E27FC236}">
                  <a16:creationId xmlns:a16="http://schemas.microsoft.com/office/drawing/2014/main" id="{2E20AEE0-983F-EDDC-6182-1040E9202D14}"/>
                </a:ext>
              </a:extLst>
            </p:cNvPr>
            <p:cNvGrpSpPr/>
            <p:nvPr/>
          </p:nvGrpSpPr>
          <p:grpSpPr>
            <a:xfrm>
              <a:off x="3325909" y="2127080"/>
              <a:ext cx="107950" cy="109395"/>
              <a:chOff x="4410464" y="1966912"/>
              <a:chExt cx="107950" cy="107950"/>
            </a:xfrm>
          </p:grpSpPr>
          <p:cxnSp>
            <p:nvCxnSpPr>
              <p:cNvPr id="9691" name="Straight Connector 9690">
                <a:extLst>
                  <a:ext uri="{FF2B5EF4-FFF2-40B4-BE49-F238E27FC236}">
                    <a16:creationId xmlns:a16="http://schemas.microsoft.com/office/drawing/2014/main" id="{3F623309-7EF8-286A-9C63-D51B274F8EE1}"/>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92" name="Straight Connector 9691">
                <a:extLst>
                  <a:ext uri="{FF2B5EF4-FFF2-40B4-BE49-F238E27FC236}">
                    <a16:creationId xmlns:a16="http://schemas.microsoft.com/office/drawing/2014/main" id="{BC685F34-DE21-ED36-A66B-F9F686ECFF70}"/>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693" name="Group 9692">
              <a:extLst>
                <a:ext uri="{FF2B5EF4-FFF2-40B4-BE49-F238E27FC236}">
                  <a16:creationId xmlns:a16="http://schemas.microsoft.com/office/drawing/2014/main" id="{06349045-531D-9288-9054-8911C6E65830}"/>
                </a:ext>
              </a:extLst>
            </p:cNvPr>
            <p:cNvGrpSpPr/>
            <p:nvPr/>
          </p:nvGrpSpPr>
          <p:grpSpPr>
            <a:xfrm>
              <a:off x="3173256" y="2045010"/>
              <a:ext cx="107950" cy="109395"/>
              <a:chOff x="4410464" y="1966912"/>
              <a:chExt cx="107950" cy="107950"/>
            </a:xfrm>
          </p:grpSpPr>
          <p:cxnSp>
            <p:nvCxnSpPr>
              <p:cNvPr id="9694" name="Straight Connector 9693">
                <a:extLst>
                  <a:ext uri="{FF2B5EF4-FFF2-40B4-BE49-F238E27FC236}">
                    <a16:creationId xmlns:a16="http://schemas.microsoft.com/office/drawing/2014/main" id="{A1B33F1D-ACEC-4EB6-90E5-DDA1026778F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695" name="Straight Connector 9694">
                <a:extLst>
                  <a:ext uri="{FF2B5EF4-FFF2-40B4-BE49-F238E27FC236}">
                    <a16:creationId xmlns:a16="http://schemas.microsoft.com/office/drawing/2014/main" id="{86D2DBF2-98D0-6C1F-8B38-8E26930F7ECE}"/>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00" name="Group 9699">
              <a:extLst>
                <a:ext uri="{FF2B5EF4-FFF2-40B4-BE49-F238E27FC236}">
                  <a16:creationId xmlns:a16="http://schemas.microsoft.com/office/drawing/2014/main" id="{57B22375-30E5-BC82-F9D6-5060221414AC}"/>
                </a:ext>
              </a:extLst>
            </p:cNvPr>
            <p:cNvGrpSpPr/>
            <p:nvPr/>
          </p:nvGrpSpPr>
          <p:grpSpPr>
            <a:xfrm>
              <a:off x="3134277" y="2023695"/>
              <a:ext cx="107950" cy="109395"/>
              <a:chOff x="4410464" y="1966912"/>
              <a:chExt cx="107950" cy="107950"/>
            </a:xfrm>
          </p:grpSpPr>
          <p:cxnSp>
            <p:nvCxnSpPr>
              <p:cNvPr id="9701" name="Straight Connector 9700">
                <a:extLst>
                  <a:ext uri="{FF2B5EF4-FFF2-40B4-BE49-F238E27FC236}">
                    <a16:creationId xmlns:a16="http://schemas.microsoft.com/office/drawing/2014/main" id="{2D1AFB7A-38E7-8AAF-802B-944EFFD6981A}"/>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02" name="Straight Connector 9701">
                <a:extLst>
                  <a:ext uri="{FF2B5EF4-FFF2-40B4-BE49-F238E27FC236}">
                    <a16:creationId xmlns:a16="http://schemas.microsoft.com/office/drawing/2014/main" id="{19717E52-4ADB-19D7-BF81-5B8393C60E08}"/>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03" name="Group 9702">
              <a:extLst>
                <a:ext uri="{FF2B5EF4-FFF2-40B4-BE49-F238E27FC236}">
                  <a16:creationId xmlns:a16="http://schemas.microsoft.com/office/drawing/2014/main" id="{F3E2130C-2C24-4448-E32F-467ACB52DB02}"/>
                </a:ext>
              </a:extLst>
            </p:cNvPr>
            <p:cNvGrpSpPr/>
            <p:nvPr/>
          </p:nvGrpSpPr>
          <p:grpSpPr>
            <a:xfrm>
              <a:off x="3091183" y="1985551"/>
              <a:ext cx="107950" cy="109395"/>
              <a:chOff x="4410464" y="1966912"/>
              <a:chExt cx="107950" cy="107950"/>
            </a:xfrm>
          </p:grpSpPr>
          <p:cxnSp>
            <p:nvCxnSpPr>
              <p:cNvPr id="9704" name="Straight Connector 9703">
                <a:extLst>
                  <a:ext uri="{FF2B5EF4-FFF2-40B4-BE49-F238E27FC236}">
                    <a16:creationId xmlns:a16="http://schemas.microsoft.com/office/drawing/2014/main" id="{83C63474-4DF4-28A8-C46E-7DBB0F405746}"/>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05" name="Straight Connector 9704">
                <a:extLst>
                  <a:ext uri="{FF2B5EF4-FFF2-40B4-BE49-F238E27FC236}">
                    <a16:creationId xmlns:a16="http://schemas.microsoft.com/office/drawing/2014/main" id="{2E2C0775-419D-9118-148C-A5696C3C6D80}"/>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06" name="Group 9705">
              <a:extLst>
                <a:ext uri="{FF2B5EF4-FFF2-40B4-BE49-F238E27FC236}">
                  <a16:creationId xmlns:a16="http://schemas.microsoft.com/office/drawing/2014/main" id="{08519159-842B-E49D-3E34-1AA5E94A2EE0}"/>
                </a:ext>
              </a:extLst>
            </p:cNvPr>
            <p:cNvGrpSpPr/>
            <p:nvPr/>
          </p:nvGrpSpPr>
          <p:grpSpPr>
            <a:xfrm>
              <a:off x="3072286" y="1949861"/>
              <a:ext cx="107950" cy="109395"/>
              <a:chOff x="4410464" y="1966912"/>
              <a:chExt cx="107950" cy="107950"/>
            </a:xfrm>
          </p:grpSpPr>
          <p:cxnSp>
            <p:nvCxnSpPr>
              <p:cNvPr id="9707" name="Straight Connector 9706">
                <a:extLst>
                  <a:ext uri="{FF2B5EF4-FFF2-40B4-BE49-F238E27FC236}">
                    <a16:creationId xmlns:a16="http://schemas.microsoft.com/office/drawing/2014/main" id="{420F274A-CABB-43D6-C1C3-EA7A24C1DC9C}"/>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08" name="Straight Connector 9707">
                <a:extLst>
                  <a:ext uri="{FF2B5EF4-FFF2-40B4-BE49-F238E27FC236}">
                    <a16:creationId xmlns:a16="http://schemas.microsoft.com/office/drawing/2014/main" id="{25A3386E-44FF-7DF1-77A6-8D3B15614AF9}"/>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09" name="Group 9708">
              <a:extLst>
                <a:ext uri="{FF2B5EF4-FFF2-40B4-BE49-F238E27FC236}">
                  <a16:creationId xmlns:a16="http://schemas.microsoft.com/office/drawing/2014/main" id="{F88A8144-CAA2-B2A6-F4DD-EA34559AB8C6}"/>
                </a:ext>
              </a:extLst>
            </p:cNvPr>
            <p:cNvGrpSpPr/>
            <p:nvPr/>
          </p:nvGrpSpPr>
          <p:grpSpPr>
            <a:xfrm>
              <a:off x="3059099" y="1914300"/>
              <a:ext cx="107950" cy="109395"/>
              <a:chOff x="4410464" y="1966912"/>
              <a:chExt cx="107950" cy="107950"/>
            </a:xfrm>
          </p:grpSpPr>
          <p:cxnSp>
            <p:nvCxnSpPr>
              <p:cNvPr id="9710" name="Straight Connector 9709">
                <a:extLst>
                  <a:ext uri="{FF2B5EF4-FFF2-40B4-BE49-F238E27FC236}">
                    <a16:creationId xmlns:a16="http://schemas.microsoft.com/office/drawing/2014/main" id="{5151CAF4-260F-F7D5-4BD3-7F4118E2EDF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11" name="Straight Connector 9710">
                <a:extLst>
                  <a:ext uri="{FF2B5EF4-FFF2-40B4-BE49-F238E27FC236}">
                    <a16:creationId xmlns:a16="http://schemas.microsoft.com/office/drawing/2014/main" id="{FBE0F741-31A9-E572-7130-61BA283F006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12" name="Group 9711">
              <a:extLst>
                <a:ext uri="{FF2B5EF4-FFF2-40B4-BE49-F238E27FC236}">
                  <a16:creationId xmlns:a16="http://schemas.microsoft.com/office/drawing/2014/main" id="{EB97BAA9-248C-9DC8-C950-76BC4A4E9F09}"/>
                </a:ext>
              </a:extLst>
            </p:cNvPr>
            <p:cNvGrpSpPr/>
            <p:nvPr/>
          </p:nvGrpSpPr>
          <p:grpSpPr>
            <a:xfrm>
              <a:off x="3017588" y="1897407"/>
              <a:ext cx="107950" cy="109395"/>
              <a:chOff x="4410464" y="1966912"/>
              <a:chExt cx="107950" cy="107950"/>
            </a:xfrm>
          </p:grpSpPr>
          <p:cxnSp>
            <p:nvCxnSpPr>
              <p:cNvPr id="9713" name="Straight Connector 9712">
                <a:extLst>
                  <a:ext uri="{FF2B5EF4-FFF2-40B4-BE49-F238E27FC236}">
                    <a16:creationId xmlns:a16="http://schemas.microsoft.com/office/drawing/2014/main" id="{412F3EE4-AAF0-7628-59FA-096632EAC0B3}"/>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14" name="Straight Connector 9713">
                <a:extLst>
                  <a:ext uri="{FF2B5EF4-FFF2-40B4-BE49-F238E27FC236}">
                    <a16:creationId xmlns:a16="http://schemas.microsoft.com/office/drawing/2014/main" id="{90F4EC8D-D4B9-0C38-F7B7-897674F83272}"/>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15" name="Group 9714">
              <a:extLst>
                <a:ext uri="{FF2B5EF4-FFF2-40B4-BE49-F238E27FC236}">
                  <a16:creationId xmlns:a16="http://schemas.microsoft.com/office/drawing/2014/main" id="{6874DE54-9F3D-71F3-085B-B14645F58C22}"/>
                </a:ext>
              </a:extLst>
            </p:cNvPr>
            <p:cNvGrpSpPr/>
            <p:nvPr/>
          </p:nvGrpSpPr>
          <p:grpSpPr>
            <a:xfrm>
              <a:off x="2905669" y="1827063"/>
              <a:ext cx="107950" cy="109395"/>
              <a:chOff x="4410464" y="1966912"/>
              <a:chExt cx="107950" cy="107950"/>
            </a:xfrm>
          </p:grpSpPr>
          <p:cxnSp>
            <p:nvCxnSpPr>
              <p:cNvPr id="9716" name="Straight Connector 9715">
                <a:extLst>
                  <a:ext uri="{FF2B5EF4-FFF2-40B4-BE49-F238E27FC236}">
                    <a16:creationId xmlns:a16="http://schemas.microsoft.com/office/drawing/2014/main" id="{0B33BD1A-2594-F8F5-E7DA-A9ABB3EA86F1}"/>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17" name="Straight Connector 9716">
                <a:extLst>
                  <a:ext uri="{FF2B5EF4-FFF2-40B4-BE49-F238E27FC236}">
                    <a16:creationId xmlns:a16="http://schemas.microsoft.com/office/drawing/2014/main" id="{FAC3A1E7-1BC2-8FDD-2DF7-6D12DAE9FE5F}"/>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18" name="Group 9717">
              <a:extLst>
                <a:ext uri="{FF2B5EF4-FFF2-40B4-BE49-F238E27FC236}">
                  <a16:creationId xmlns:a16="http://schemas.microsoft.com/office/drawing/2014/main" id="{E075499B-8E58-B4BF-6E74-8CE814ED5A2A}"/>
                </a:ext>
              </a:extLst>
            </p:cNvPr>
            <p:cNvGrpSpPr/>
            <p:nvPr/>
          </p:nvGrpSpPr>
          <p:grpSpPr>
            <a:xfrm>
              <a:off x="2820129" y="1758061"/>
              <a:ext cx="107950" cy="109395"/>
              <a:chOff x="4410464" y="1966912"/>
              <a:chExt cx="107950" cy="107950"/>
            </a:xfrm>
          </p:grpSpPr>
          <p:cxnSp>
            <p:nvCxnSpPr>
              <p:cNvPr id="9719" name="Straight Connector 9718">
                <a:extLst>
                  <a:ext uri="{FF2B5EF4-FFF2-40B4-BE49-F238E27FC236}">
                    <a16:creationId xmlns:a16="http://schemas.microsoft.com/office/drawing/2014/main" id="{CCF7CA95-4BFF-F186-F67E-7B743A5320E9}"/>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20" name="Straight Connector 9719">
                <a:extLst>
                  <a:ext uri="{FF2B5EF4-FFF2-40B4-BE49-F238E27FC236}">
                    <a16:creationId xmlns:a16="http://schemas.microsoft.com/office/drawing/2014/main" id="{60803321-8DAB-71C1-9F70-D7A138A7FB1D}"/>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21" name="Group 9720">
              <a:extLst>
                <a:ext uri="{FF2B5EF4-FFF2-40B4-BE49-F238E27FC236}">
                  <a16:creationId xmlns:a16="http://schemas.microsoft.com/office/drawing/2014/main" id="{8187A6F2-A63F-3285-6557-8A107CE08701}"/>
                </a:ext>
              </a:extLst>
            </p:cNvPr>
            <p:cNvGrpSpPr/>
            <p:nvPr/>
          </p:nvGrpSpPr>
          <p:grpSpPr>
            <a:xfrm>
              <a:off x="2765431" y="1717668"/>
              <a:ext cx="107950" cy="109395"/>
              <a:chOff x="4410464" y="1966912"/>
              <a:chExt cx="107950" cy="107950"/>
            </a:xfrm>
          </p:grpSpPr>
          <p:cxnSp>
            <p:nvCxnSpPr>
              <p:cNvPr id="9722" name="Straight Connector 9721">
                <a:extLst>
                  <a:ext uri="{FF2B5EF4-FFF2-40B4-BE49-F238E27FC236}">
                    <a16:creationId xmlns:a16="http://schemas.microsoft.com/office/drawing/2014/main" id="{1E402334-75DF-61F8-EF18-C36539FACD1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23" name="Straight Connector 9722">
                <a:extLst>
                  <a:ext uri="{FF2B5EF4-FFF2-40B4-BE49-F238E27FC236}">
                    <a16:creationId xmlns:a16="http://schemas.microsoft.com/office/drawing/2014/main" id="{A6219AE8-5C01-D963-4894-217824EF0168}"/>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24" name="Group 9723">
              <a:extLst>
                <a:ext uri="{FF2B5EF4-FFF2-40B4-BE49-F238E27FC236}">
                  <a16:creationId xmlns:a16="http://schemas.microsoft.com/office/drawing/2014/main" id="{983CBE14-2813-AB82-9EA3-14BDB9EB3851}"/>
                </a:ext>
              </a:extLst>
            </p:cNvPr>
            <p:cNvGrpSpPr/>
            <p:nvPr/>
          </p:nvGrpSpPr>
          <p:grpSpPr>
            <a:xfrm>
              <a:off x="2710734" y="1708274"/>
              <a:ext cx="107950" cy="109395"/>
              <a:chOff x="4410464" y="1966912"/>
              <a:chExt cx="107950" cy="107950"/>
            </a:xfrm>
          </p:grpSpPr>
          <p:cxnSp>
            <p:nvCxnSpPr>
              <p:cNvPr id="9725" name="Straight Connector 9724">
                <a:extLst>
                  <a:ext uri="{FF2B5EF4-FFF2-40B4-BE49-F238E27FC236}">
                    <a16:creationId xmlns:a16="http://schemas.microsoft.com/office/drawing/2014/main" id="{D9568511-1D2E-1E11-F93B-6EEA33934612}"/>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26" name="Straight Connector 9725">
                <a:extLst>
                  <a:ext uri="{FF2B5EF4-FFF2-40B4-BE49-F238E27FC236}">
                    <a16:creationId xmlns:a16="http://schemas.microsoft.com/office/drawing/2014/main" id="{56A94F58-824D-77DB-8236-0625AB2DA486}"/>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27" name="Group 9726">
              <a:extLst>
                <a:ext uri="{FF2B5EF4-FFF2-40B4-BE49-F238E27FC236}">
                  <a16:creationId xmlns:a16="http://schemas.microsoft.com/office/drawing/2014/main" id="{8BEFE0C4-CDED-48B6-8A1C-439E62155DCA}"/>
                </a:ext>
              </a:extLst>
            </p:cNvPr>
            <p:cNvGrpSpPr/>
            <p:nvPr/>
          </p:nvGrpSpPr>
          <p:grpSpPr>
            <a:xfrm>
              <a:off x="2667872" y="1686393"/>
              <a:ext cx="107950" cy="109395"/>
              <a:chOff x="4410464" y="1966912"/>
              <a:chExt cx="107950" cy="107950"/>
            </a:xfrm>
          </p:grpSpPr>
          <p:cxnSp>
            <p:nvCxnSpPr>
              <p:cNvPr id="9728" name="Straight Connector 9727">
                <a:extLst>
                  <a:ext uri="{FF2B5EF4-FFF2-40B4-BE49-F238E27FC236}">
                    <a16:creationId xmlns:a16="http://schemas.microsoft.com/office/drawing/2014/main" id="{342225C4-4BEC-3265-D9D5-11AEDE348FE1}"/>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29" name="Straight Connector 9728">
                <a:extLst>
                  <a:ext uri="{FF2B5EF4-FFF2-40B4-BE49-F238E27FC236}">
                    <a16:creationId xmlns:a16="http://schemas.microsoft.com/office/drawing/2014/main" id="{16F64BEA-0576-A05F-D037-02D6DF62464F}"/>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30" name="Group 9729">
              <a:extLst>
                <a:ext uri="{FF2B5EF4-FFF2-40B4-BE49-F238E27FC236}">
                  <a16:creationId xmlns:a16="http://schemas.microsoft.com/office/drawing/2014/main" id="{3B30A085-43BA-64FC-B4A1-4AE8A9F0F0B1}"/>
                </a:ext>
              </a:extLst>
            </p:cNvPr>
            <p:cNvGrpSpPr/>
            <p:nvPr/>
          </p:nvGrpSpPr>
          <p:grpSpPr>
            <a:xfrm>
              <a:off x="2539285" y="1591464"/>
              <a:ext cx="107950" cy="109395"/>
              <a:chOff x="4410464" y="1966912"/>
              <a:chExt cx="107950" cy="107950"/>
            </a:xfrm>
          </p:grpSpPr>
          <p:cxnSp>
            <p:nvCxnSpPr>
              <p:cNvPr id="9731" name="Straight Connector 9730">
                <a:extLst>
                  <a:ext uri="{FF2B5EF4-FFF2-40B4-BE49-F238E27FC236}">
                    <a16:creationId xmlns:a16="http://schemas.microsoft.com/office/drawing/2014/main" id="{658E45C1-B1CF-982C-2B40-A076C6B771BF}"/>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32" name="Straight Connector 9731">
                <a:extLst>
                  <a:ext uri="{FF2B5EF4-FFF2-40B4-BE49-F238E27FC236}">
                    <a16:creationId xmlns:a16="http://schemas.microsoft.com/office/drawing/2014/main" id="{88BBFE23-723E-2CB4-3EC6-5140D5712BC4}"/>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33" name="Group 9732">
              <a:extLst>
                <a:ext uri="{FF2B5EF4-FFF2-40B4-BE49-F238E27FC236}">
                  <a16:creationId xmlns:a16="http://schemas.microsoft.com/office/drawing/2014/main" id="{CC9B189F-150A-53DC-5D68-0CAAD9B173E2}"/>
                </a:ext>
              </a:extLst>
            </p:cNvPr>
            <p:cNvGrpSpPr/>
            <p:nvPr/>
          </p:nvGrpSpPr>
          <p:grpSpPr>
            <a:xfrm>
              <a:off x="2508329" y="1591464"/>
              <a:ext cx="107950" cy="109395"/>
              <a:chOff x="4410464" y="1966912"/>
              <a:chExt cx="107950" cy="107950"/>
            </a:xfrm>
          </p:grpSpPr>
          <p:cxnSp>
            <p:nvCxnSpPr>
              <p:cNvPr id="9734" name="Straight Connector 9733">
                <a:extLst>
                  <a:ext uri="{FF2B5EF4-FFF2-40B4-BE49-F238E27FC236}">
                    <a16:creationId xmlns:a16="http://schemas.microsoft.com/office/drawing/2014/main" id="{6EA52C3B-0EEA-BAE7-FCED-A68F83D6BD1D}"/>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35" name="Straight Connector 9734">
                <a:extLst>
                  <a:ext uri="{FF2B5EF4-FFF2-40B4-BE49-F238E27FC236}">
                    <a16:creationId xmlns:a16="http://schemas.microsoft.com/office/drawing/2014/main" id="{D181B65B-5426-BB9A-2A07-208C114DA44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36" name="Group 9735">
              <a:extLst>
                <a:ext uri="{FF2B5EF4-FFF2-40B4-BE49-F238E27FC236}">
                  <a16:creationId xmlns:a16="http://schemas.microsoft.com/office/drawing/2014/main" id="{82F2951F-2942-E598-FCF1-437109F5CD1A}"/>
                </a:ext>
              </a:extLst>
            </p:cNvPr>
            <p:cNvGrpSpPr/>
            <p:nvPr/>
          </p:nvGrpSpPr>
          <p:grpSpPr>
            <a:xfrm>
              <a:off x="2470229" y="1591464"/>
              <a:ext cx="107950" cy="109395"/>
              <a:chOff x="4410464" y="1966912"/>
              <a:chExt cx="107950" cy="107950"/>
            </a:xfrm>
          </p:grpSpPr>
          <p:cxnSp>
            <p:nvCxnSpPr>
              <p:cNvPr id="9737" name="Straight Connector 9736">
                <a:extLst>
                  <a:ext uri="{FF2B5EF4-FFF2-40B4-BE49-F238E27FC236}">
                    <a16:creationId xmlns:a16="http://schemas.microsoft.com/office/drawing/2014/main" id="{9F155A6C-7A32-D7D8-896D-6E7BB5A5FE48}"/>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38" name="Straight Connector 9737">
                <a:extLst>
                  <a:ext uri="{FF2B5EF4-FFF2-40B4-BE49-F238E27FC236}">
                    <a16:creationId xmlns:a16="http://schemas.microsoft.com/office/drawing/2014/main" id="{1A704179-6FA3-7AE0-B9F0-B8E7EA525E47}"/>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39" name="Group 9738">
              <a:extLst>
                <a:ext uri="{FF2B5EF4-FFF2-40B4-BE49-F238E27FC236}">
                  <a16:creationId xmlns:a16="http://schemas.microsoft.com/office/drawing/2014/main" id="{7F849311-AB8A-3A21-3519-059B044D97D0}"/>
                </a:ext>
              </a:extLst>
            </p:cNvPr>
            <p:cNvGrpSpPr/>
            <p:nvPr/>
          </p:nvGrpSpPr>
          <p:grpSpPr>
            <a:xfrm>
              <a:off x="2427366" y="1585649"/>
              <a:ext cx="107950" cy="109395"/>
              <a:chOff x="4410464" y="1966912"/>
              <a:chExt cx="107950" cy="107950"/>
            </a:xfrm>
          </p:grpSpPr>
          <p:cxnSp>
            <p:nvCxnSpPr>
              <p:cNvPr id="9740" name="Straight Connector 9739">
                <a:extLst>
                  <a:ext uri="{FF2B5EF4-FFF2-40B4-BE49-F238E27FC236}">
                    <a16:creationId xmlns:a16="http://schemas.microsoft.com/office/drawing/2014/main" id="{A65657C6-93C2-22D6-6DE1-83EC05FF4128}"/>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41" name="Straight Connector 9740">
                <a:extLst>
                  <a:ext uri="{FF2B5EF4-FFF2-40B4-BE49-F238E27FC236}">
                    <a16:creationId xmlns:a16="http://schemas.microsoft.com/office/drawing/2014/main" id="{52A56661-F130-7488-38BC-F381A4EA7CF6}"/>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42" name="Group 9741">
              <a:extLst>
                <a:ext uri="{FF2B5EF4-FFF2-40B4-BE49-F238E27FC236}">
                  <a16:creationId xmlns:a16="http://schemas.microsoft.com/office/drawing/2014/main" id="{7A247559-3EAF-84AE-148D-E9A87E153CE7}"/>
                </a:ext>
              </a:extLst>
            </p:cNvPr>
            <p:cNvGrpSpPr/>
            <p:nvPr/>
          </p:nvGrpSpPr>
          <p:grpSpPr>
            <a:xfrm>
              <a:off x="2389266" y="1572823"/>
              <a:ext cx="107950" cy="109395"/>
              <a:chOff x="4410464" y="1966912"/>
              <a:chExt cx="107950" cy="107950"/>
            </a:xfrm>
          </p:grpSpPr>
          <p:cxnSp>
            <p:nvCxnSpPr>
              <p:cNvPr id="9743" name="Straight Connector 9742">
                <a:extLst>
                  <a:ext uri="{FF2B5EF4-FFF2-40B4-BE49-F238E27FC236}">
                    <a16:creationId xmlns:a16="http://schemas.microsoft.com/office/drawing/2014/main" id="{27F0D2B2-99EB-F2B3-8E3B-00B2CB354F80}"/>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44" name="Straight Connector 9743">
                <a:extLst>
                  <a:ext uri="{FF2B5EF4-FFF2-40B4-BE49-F238E27FC236}">
                    <a16:creationId xmlns:a16="http://schemas.microsoft.com/office/drawing/2014/main" id="{5D32E608-C322-4AC8-D56D-AEE9056D67C7}"/>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45" name="Group 9744">
              <a:extLst>
                <a:ext uri="{FF2B5EF4-FFF2-40B4-BE49-F238E27FC236}">
                  <a16:creationId xmlns:a16="http://schemas.microsoft.com/office/drawing/2014/main" id="{F923442D-D267-1DBD-FE2A-2192EA0C7B84}"/>
                </a:ext>
              </a:extLst>
            </p:cNvPr>
            <p:cNvGrpSpPr/>
            <p:nvPr/>
          </p:nvGrpSpPr>
          <p:grpSpPr>
            <a:xfrm>
              <a:off x="2329735" y="1548530"/>
              <a:ext cx="107950" cy="109395"/>
              <a:chOff x="4410464" y="1966912"/>
              <a:chExt cx="107950" cy="107950"/>
            </a:xfrm>
          </p:grpSpPr>
          <p:cxnSp>
            <p:nvCxnSpPr>
              <p:cNvPr id="9746" name="Straight Connector 9745">
                <a:extLst>
                  <a:ext uri="{FF2B5EF4-FFF2-40B4-BE49-F238E27FC236}">
                    <a16:creationId xmlns:a16="http://schemas.microsoft.com/office/drawing/2014/main" id="{3DD6DF31-EA5E-4828-5FF2-8770638453AB}"/>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47" name="Straight Connector 9746">
                <a:extLst>
                  <a:ext uri="{FF2B5EF4-FFF2-40B4-BE49-F238E27FC236}">
                    <a16:creationId xmlns:a16="http://schemas.microsoft.com/office/drawing/2014/main" id="{388143B5-DB91-6E6C-51EA-8AEA55799793}"/>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48" name="Group 9747">
              <a:extLst>
                <a:ext uri="{FF2B5EF4-FFF2-40B4-BE49-F238E27FC236}">
                  <a16:creationId xmlns:a16="http://schemas.microsoft.com/office/drawing/2014/main" id="{985D6323-1016-A67C-B73D-7EF815E96F03}"/>
                </a:ext>
              </a:extLst>
            </p:cNvPr>
            <p:cNvGrpSpPr/>
            <p:nvPr/>
          </p:nvGrpSpPr>
          <p:grpSpPr>
            <a:xfrm>
              <a:off x="2298779" y="1537377"/>
              <a:ext cx="107950" cy="109395"/>
              <a:chOff x="4410464" y="1966912"/>
              <a:chExt cx="107950" cy="107950"/>
            </a:xfrm>
          </p:grpSpPr>
          <p:cxnSp>
            <p:nvCxnSpPr>
              <p:cNvPr id="9749" name="Straight Connector 9748">
                <a:extLst>
                  <a:ext uri="{FF2B5EF4-FFF2-40B4-BE49-F238E27FC236}">
                    <a16:creationId xmlns:a16="http://schemas.microsoft.com/office/drawing/2014/main" id="{86E75EDC-C8B1-0FB3-118E-4245A62C8C04}"/>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50" name="Straight Connector 9749">
                <a:extLst>
                  <a:ext uri="{FF2B5EF4-FFF2-40B4-BE49-F238E27FC236}">
                    <a16:creationId xmlns:a16="http://schemas.microsoft.com/office/drawing/2014/main" id="{C40C0B81-C60D-B0C5-A268-37CCC96B6BAC}"/>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nvGrpSpPr>
            <p:cNvPr id="9751" name="Group 9750">
              <a:extLst>
                <a:ext uri="{FF2B5EF4-FFF2-40B4-BE49-F238E27FC236}">
                  <a16:creationId xmlns:a16="http://schemas.microsoft.com/office/drawing/2014/main" id="{4DFF1693-C6A6-7F44-E76D-F6737BD5984A}"/>
                </a:ext>
              </a:extLst>
            </p:cNvPr>
            <p:cNvGrpSpPr/>
            <p:nvPr/>
          </p:nvGrpSpPr>
          <p:grpSpPr>
            <a:xfrm>
              <a:off x="2255917" y="1523204"/>
              <a:ext cx="107950" cy="109395"/>
              <a:chOff x="4410464" y="1966912"/>
              <a:chExt cx="107950" cy="107950"/>
            </a:xfrm>
          </p:grpSpPr>
          <p:cxnSp>
            <p:nvCxnSpPr>
              <p:cNvPr id="9752" name="Straight Connector 9751">
                <a:extLst>
                  <a:ext uri="{FF2B5EF4-FFF2-40B4-BE49-F238E27FC236}">
                    <a16:creationId xmlns:a16="http://schemas.microsoft.com/office/drawing/2014/main" id="{3361C7B7-42C7-A75B-0859-ED913FDFFCC2}"/>
                  </a:ext>
                </a:extLst>
              </p:cNvPr>
              <p:cNvCxnSpPr>
                <a:cxnSpLocks/>
              </p:cNvCxnSpPr>
              <p:nvPr/>
            </p:nvCxnSpPr>
            <p:spPr bwMode="auto">
              <a:xfrm>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cxnSp>
            <p:nvCxnSpPr>
              <p:cNvPr id="9753" name="Straight Connector 9752">
                <a:extLst>
                  <a:ext uri="{FF2B5EF4-FFF2-40B4-BE49-F238E27FC236}">
                    <a16:creationId xmlns:a16="http://schemas.microsoft.com/office/drawing/2014/main" id="{DA181F74-4C87-E03A-7B8A-E52B89B699D8}"/>
                  </a:ext>
                </a:extLst>
              </p:cNvPr>
              <p:cNvCxnSpPr>
                <a:cxnSpLocks/>
              </p:cNvCxnSpPr>
              <p:nvPr/>
            </p:nvCxnSpPr>
            <p:spPr bwMode="auto">
              <a:xfrm rot="16200000">
                <a:off x="4464439" y="1966912"/>
                <a:ext cx="0" cy="107950"/>
              </a:xfrm>
              <a:prstGeom prst="line">
                <a:avLst/>
              </a:prstGeom>
              <a:noFill/>
              <a:ln w="28575" cap="flat" cmpd="sng" algn="ctr">
                <a:solidFill>
                  <a:schemeClr val="accent3"/>
                </a:solidFill>
                <a:prstDash val="solid"/>
                <a:round/>
                <a:headEnd type="none" w="med" len="med"/>
                <a:tailEnd type="none" w="med" len="med"/>
              </a:ln>
              <a:effectLst/>
            </p:spPr>
          </p:cxnSp>
        </p:grpSp>
      </p:grpSp>
      <p:sp>
        <p:nvSpPr>
          <p:cNvPr id="9755" name="TextBox 9754">
            <a:extLst>
              <a:ext uri="{FF2B5EF4-FFF2-40B4-BE49-F238E27FC236}">
                <a16:creationId xmlns:a16="http://schemas.microsoft.com/office/drawing/2014/main" id="{145091A0-6024-4A2D-831C-1B069EE67357}"/>
              </a:ext>
            </a:extLst>
          </p:cNvPr>
          <p:cNvSpPr txBox="1"/>
          <p:nvPr/>
        </p:nvSpPr>
        <p:spPr bwMode="auto">
          <a:xfrm>
            <a:off x="3343176" y="1602633"/>
            <a:ext cx="7585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1"/>
                </a:solidFill>
                <a:latin typeface="Calibri" panose="020F0502020204030204" pitchFamily="34" charset="0"/>
              </a:rPr>
              <a:t>83.5%</a:t>
            </a:r>
          </a:p>
        </p:txBody>
      </p:sp>
      <p:sp>
        <p:nvSpPr>
          <p:cNvPr id="9756" name="TextBox 9755">
            <a:extLst>
              <a:ext uri="{FF2B5EF4-FFF2-40B4-BE49-F238E27FC236}">
                <a16:creationId xmlns:a16="http://schemas.microsoft.com/office/drawing/2014/main" id="{B605C913-5820-7338-67F9-9838D6D9D77A}"/>
              </a:ext>
            </a:extLst>
          </p:cNvPr>
          <p:cNvSpPr txBox="1"/>
          <p:nvPr/>
        </p:nvSpPr>
        <p:spPr bwMode="auto">
          <a:xfrm>
            <a:off x="4564092" y="2244041"/>
            <a:ext cx="764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1"/>
                </a:solidFill>
                <a:latin typeface="Calibri" panose="020F0502020204030204" pitchFamily="34" charset="0"/>
              </a:rPr>
              <a:t>57.6%</a:t>
            </a:r>
          </a:p>
        </p:txBody>
      </p:sp>
      <p:sp>
        <p:nvSpPr>
          <p:cNvPr id="9757" name="TextBox 9756">
            <a:extLst>
              <a:ext uri="{FF2B5EF4-FFF2-40B4-BE49-F238E27FC236}">
                <a16:creationId xmlns:a16="http://schemas.microsoft.com/office/drawing/2014/main" id="{B5BC52DD-F54E-DD69-925E-549BA17A6794}"/>
              </a:ext>
            </a:extLst>
          </p:cNvPr>
          <p:cNvSpPr txBox="1"/>
          <p:nvPr/>
        </p:nvSpPr>
        <p:spPr bwMode="auto">
          <a:xfrm>
            <a:off x="7026037" y="3069193"/>
            <a:ext cx="764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1"/>
                </a:solidFill>
                <a:latin typeface="Calibri" panose="020F0502020204030204" pitchFamily="34" charset="0"/>
              </a:rPr>
              <a:t>29.0%</a:t>
            </a:r>
          </a:p>
        </p:txBody>
      </p:sp>
      <p:sp>
        <p:nvSpPr>
          <p:cNvPr id="9758" name="TextBox 9757">
            <a:extLst>
              <a:ext uri="{FF2B5EF4-FFF2-40B4-BE49-F238E27FC236}">
                <a16:creationId xmlns:a16="http://schemas.microsoft.com/office/drawing/2014/main" id="{8870268B-6CA1-F04E-036D-A872858EB2A4}"/>
              </a:ext>
            </a:extLst>
          </p:cNvPr>
          <p:cNvSpPr txBox="1"/>
          <p:nvPr/>
        </p:nvSpPr>
        <p:spPr bwMode="auto">
          <a:xfrm>
            <a:off x="6489081" y="3789482"/>
            <a:ext cx="764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3"/>
                </a:solidFill>
                <a:latin typeface="Calibri" panose="020F0502020204030204" pitchFamily="34" charset="0"/>
              </a:rPr>
              <a:t>13.9%</a:t>
            </a:r>
          </a:p>
        </p:txBody>
      </p:sp>
      <p:sp>
        <p:nvSpPr>
          <p:cNvPr id="9759" name="TextBox 9758">
            <a:extLst>
              <a:ext uri="{FF2B5EF4-FFF2-40B4-BE49-F238E27FC236}">
                <a16:creationId xmlns:a16="http://schemas.microsoft.com/office/drawing/2014/main" id="{15B29C19-362B-C164-7EFB-7EA957BCA288}"/>
              </a:ext>
            </a:extLst>
          </p:cNvPr>
          <p:cNvSpPr txBox="1"/>
          <p:nvPr/>
        </p:nvSpPr>
        <p:spPr bwMode="auto">
          <a:xfrm>
            <a:off x="4651732" y="3012881"/>
            <a:ext cx="764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3"/>
                </a:solidFill>
                <a:latin typeface="Calibri" panose="020F0502020204030204" pitchFamily="34" charset="0"/>
              </a:rPr>
              <a:t>48.9%</a:t>
            </a:r>
          </a:p>
        </p:txBody>
      </p:sp>
      <p:sp>
        <p:nvSpPr>
          <p:cNvPr id="9760" name="TextBox 9759">
            <a:extLst>
              <a:ext uri="{FF2B5EF4-FFF2-40B4-BE49-F238E27FC236}">
                <a16:creationId xmlns:a16="http://schemas.microsoft.com/office/drawing/2014/main" id="{03499A79-23F6-8ADC-7CED-90974BEC5985}"/>
              </a:ext>
            </a:extLst>
          </p:cNvPr>
          <p:cNvSpPr txBox="1"/>
          <p:nvPr/>
        </p:nvSpPr>
        <p:spPr bwMode="auto">
          <a:xfrm>
            <a:off x="2768545" y="2172717"/>
            <a:ext cx="764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accent3"/>
                </a:solidFill>
                <a:latin typeface="Calibri" panose="020F0502020204030204" pitchFamily="34" charset="0"/>
              </a:rPr>
              <a:t>74.4%</a:t>
            </a:r>
          </a:p>
        </p:txBody>
      </p:sp>
      <p:sp>
        <p:nvSpPr>
          <p:cNvPr id="9761" name="TextBox 9760">
            <a:extLst>
              <a:ext uri="{FF2B5EF4-FFF2-40B4-BE49-F238E27FC236}">
                <a16:creationId xmlns:a16="http://schemas.microsoft.com/office/drawing/2014/main" id="{95CA8F65-45DF-6BA7-82A3-1E01C2825CA9}"/>
              </a:ext>
            </a:extLst>
          </p:cNvPr>
          <p:cNvSpPr txBox="1"/>
          <p:nvPr/>
        </p:nvSpPr>
        <p:spPr bwMode="auto">
          <a:xfrm>
            <a:off x="5243098" y="2575027"/>
            <a:ext cx="9909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rtlCol="0">
            <a:spAutoFit/>
          </a:bodyPr>
          <a:lstStyle/>
          <a:p>
            <a:pPr algn="l">
              <a:lnSpc>
                <a:spcPct val="100000"/>
              </a:lnSpc>
              <a:spcBef>
                <a:spcPct val="50000"/>
              </a:spcBef>
              <a:spcAft>
                <a:spcPct val="0"/>
              </a:spcAft>
              <a:buClrTx/>
              <a:buFontTx/>
              <a:buNone/>
            </a:pPr>
            <a:r>
              <a:rPr lang="en-US" b="1">
                <a:solidFill>
                  <a:schemeClr val="bg1"/>
                </a:solidFill>
                <a:latin typeface="Calibri" panose="020F0502020204030204" pitchFamily="34" charset="0"/>
              </a:rPr>
              <a:t>∆3.3 Mo</a:t>
            </a:r>
          </a:p>
        </p:txBody>
      </p:sp>
    </p:spTree>
    <p:extLst>
      <p:ext uri="{BB962C8B-B14F-4D97-AF65-F5344CB8AC3E}">
        <p14:creationId xmlns:p14="http://schemas.microsoft.com/office/powerpoint/2010/main" val="3717249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46831A-73CD-4F8E-9FF8-D931364866CE}"/>
              </a:ext>
            </a:extLst>
          </p:cNvPr>
          <p:cNvSpPr>
            <a:spLocks noGrp="1" noChangeArrowheads="1"/>
          </p:cNvSpPr>
          <p:nvPr>
            <p:ph type="title"/>
          </p:nvPr>
        </p:nvSpPr>
        <p:spPr/>
        <p:txBody>
          <a:bodyPr/>
          <a:lstStyle/>
          <a:p>
            <a:r>
              <a:rPr lang="en-US"/>
              <a:t>DESTINY-Gastric04: ORR, DoR, PFS, and PROs</a:t>
            </a:r>
            <a:endParaRPr lang="en-US" altLang="en-US"/>
          </a:p>
        </p:txBody>
      </p:sp>
      <p:sp>
        <p:nvSpPr>
          <p:cNvPr id="9221" name="Text Box 11">
            <a:extLst>
              <a:ext uri="{FF2B5EF4-FFF2-40B4-BE49-F238E27FC236}">
                <a16:creationId xmlns:a16="http://schemas.microsoft.com/office/drawing/2014/main" id="{0B865CED-4EF9-403A-B72A-0302F40DC9B0}"/>
              </a:ext>
            </a:extLst>
          </p:cNvPr>
          <p:cNvSpPr txBox="1">
            <a:spLocks noChangeArrowheads="1"/>
          </p:cNvSpPr>
          <p:nvPr/>
        </p:nvSpPr>
        <p:spPr bwMode="auto">
          <a:xfrm>
            <a:off x="414339" y="6385740"/>
            <a:ext cx="8010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graphicFrame>
        <p:nvGraphicFramePr>
          <p:cNvPr id="2" name="Group 32">
            <a:extLst>
              <a:ext uri="{FF2B5EF4-FFF2-40B4-BE49-F238E27FC236}">
                <a16:creationId xmlns:a16="http://schemas.microsoft.com/office/drawing/2014/main" id="{8DF43558-1738-2D9D-321C-CA029B4E7518}"/>
              </a:ext>
            </a:extLst>
          </p:cNvPr>
          <p:cNvGraphicFramePr>
            <a:graphicFrameLocks noGrp="1"/>
          </p:cNvGraphicFramePr>
          <p:nvPr>
            <p:extLst>
              <p:ext uri="{D42A27DB-BD31-4B8C-83A1-F6EECF244321}">
                <p14:modId xmlns:p14="http://schemas.microsoft.com/office/powerpoint/2010/main" val="2448140833"/>
              </p:ext>
            </p:extLst>
          </p:nvPr>
        </p:nvGraphicFramePr>
        <p:xfrm>
          <a:off x="709797" y="1529517"/>
          <a:ext cx="10769416" cy="4084448"/>
        </p:xfrm>
        <a:graphic>
          <a:graphicData uri="http://schemas.openxmlformats.org/drawingml/2006/table">
            <a:tbl>
              <a:tblPr/>
              <a:tblGrid>
                <a:gridCol w="5447014">
                  <a:extLst>
                    <a:ext uri="{9D8B030D-6E8A-4147-A177-3AD203B41FA5}">
                      <a16:colId xmlns:a16="http://schemas.microsoft.com/office/drawing/2014/main" val="20000"/>
                    </a:ext>
                  </a:extLst>
                </a:gridCol>
                <a:gridCol w="2661201">
                  <a:extLst>
                    <a:ext uri="{9D8B030D-6E8A-4147-A177-3AD203B41FA5}">
                      <a16:colId xmlns:a16="http://schemas.microsoft.com/office/drawing/2014/main" val="1917525391"/>
                    </a:ext>
                  </a:extLst>
                </a:gridCol>
                <a:gridCol w="2661201">
                  <a:extLst>
                    <a:ext uri="{9D8B030D-6E8A-4147-A177-3AD203B41FA5}">
                      <a16:colId xmlns:a16="http://schemas.microsoft.com/office/drawing/2014/main" val="614789423"/>
                    </a:ext>
                  </a:extLst>
                </a:gridCol>
              </a:tblGrid>
              <a:tr h="287994">
                <a:tc>
                  <a:txBody>
                    <a:bodyPr/>
                    <a:lstStyle/>
                    <a:p>
                      <a:pPr marL="0" marR="0" lvl="0" indent="0" algn="l"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Parameter</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9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T-DXd (n = 246)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9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R + P (n = 248)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88664627"/>
                  </a:ext>
                </a:extLst>
              </a:tr>
              <a:tr h="287994">
                <a:tc>
                  <a:txBody>
                    <a:bodyPr/>
                    <a:lstStyle/>
                    <a:p>
                      <a:pPr marL="0" marR="0" lvl="0" indent="0" algn="l" defTabSz="914400" rtl="0" eaLnBrk="1" fontAlgn="base" latinLnBrk="0" hangingPunct="1">
                        <a:lnSpc>
                          <a:spcPct val="90000"/>
                        </a:lnSpc>
                        <a:spcBef>
                          <a:spcPct val="0"/>
                        </a:spcBef>
                        <a:spcAft>
                          <a:spcPct val="25000"/>
                        </a:spcAft>
                        <a:buClrTx/>
                        <a:buSzTx/>
                        <a:buFontTx/>
                        <a:buNone/>
                        <a:tabLst/>
                      </a:pPr>
                      <a:r>
                        <a:rPr kumimoji="0" lang="en-US" sz="1600" b="1" i="0" u="none" strike="noStrike" cap="none" normalizeH="0" baseline="0">
                          <a:ln>
                            <a:noFill/>
                          </a:ln>
                          <a:solidFill>
                            <a:schemeClr val="bg2">
                              <a:lumMod val="10000"/>
                            </a:schemeClr>
                          </a:solidFill>
                          <a:effectLst/>
                          <a:latin typeface="Calibri" panose="020F0502020204030204" pitchFamily="34" charset="0"/>
                        </a:rPr>
                        <a:t>Confirmed ORR, % (95% CI)</a:t>
                      </a:r>
                    </a:p>
                  </a:txBody>
                  <a:tcPr marL="118872"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44.3 (37.8-50.9)</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29.1 (23.4-35.3)</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2"/>
                  </a:ext>
                </a:extLst>
              </a:tr>
              <a:tr h="549794">
                <a:tc>
                  <a:txBody>
                    <a:bodyPr/>
                    <a:lstStyle/>
                    <a:p>
                      <a:pPr marL="285750" marR="0" lvl="0" indent="-285750" algn="l" defTabSz="914400" rtl="0" eaLnBrk="1" fontAlgn="base" latinLnBrk="0" hangingPunct="1">
                        <a:lnSpc>
                          <a:spcPct val="90000"/>
                        </a:lnSpc>
                        <a:spcBef>
                          <a:spcPct val="0"/>
                        </a:spcBef>
                        <a:spcAft>
                          <a:spcPct val="25000"/>
                        </a:spcAft>
                        <a:buClrTx/>
                        <a:buSzTx/>
                        <a:buFont typeface="Wingdings" panose="05000000000000000000" pitchFamily="2" charset="2"/>
                        <a:buChar char="§"/>
                        <a:tabLst/>
                      </a:pPr>
                      <a:r>
                        <a:rPr kumimoji="0" lang="en-US" sz="1600" b="0" i="1" u="none" strike="noStrike" cap="none" normalizeH="0" baseline="0">
                          <a:ln>
                            <a:noFill/>
                          </a:ln>
                          <a:solidFill>
                            <a:schemeClr val="bg2">
                              <a:lumMod val="10000"/>
                            </a:schemeClr>
                          </a:solidFill>
                          <a:effectLst/>
                          <a:latin typeface="Calibri" panose="020F0502020204030204" pitchFamily="34" charset="0"/>
                        </a:rPr>
                        <a:t>P</a:t>
                      </a:r>
                      <a:r>
                        <a:rPr kumimoji="0" lang="en-US" sz="1600" b="0" i="0" u="none" strike="noStrike" cap="none" normalizeH="0" baseline="0">
                          <a:ln>
                            <a:noFill/>
                          </a:ln>
                          <a:solidFill>
                            <a:schemeClr val="bg2">
                              <a:lumMod val="10000"/>
                            </a:schemeClr>
                          </a:solidFill>
                          <a:effectLst/>
                          <a:latin typeface="Calibri" panose="020F0502020204030204" pitchFamily="34" charset="0"/>
                        </a:rPr>
                        <a:t> value</a:t>
                      </a:r>
                    </a:p>
                    <a:p>
                      <a:pPr marL="285750" marR="0" lvl="0" indent="-285750" algn="l" defTabSz="914400" rtl="0" eaLnBrk="1" fontAlgn="base" latinLnBrk="0" hangingPunct="1">
                        <a:lnSpc>
                          <a:spcPct val="90000"/>
                        </a:lnSpc>
                        <a:spcBef>
                          <a:spcPct val="0"/>
                        </a:spcBef>
                        <a:spcAft>
                          <a:spcPct val="2500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Difference (95% CI)</a:t>
                      </a:r>
                    </a:p>
                  </a:txBody>
                  <a:tcPr marL="118872"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gridSpan="2">
                  <a:txBody>
                    <a:bodyPr/>
                    <a:lstStyle/>
                    <a:p>
                      <a:pPr marL="0" marR="0" lvl="0" indent="0" algn="ctr"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.0006</a:t>
                      </a:r>
                      <a:br>
                        <a:rPr kumimoji="0" lang="en-US" sz="1600" b="0" i="0" u="none" strike="noStrike" cap="none" normalizeH="0" baseline="0">
                          <a:ln>
                            <a:noFill/>
                          </a:ln>
                          <a:solidFill>
                            <a:schemeClr val="bg2">
                              <a:lumMod val="10000"/>
                            </a:schemeClr>
                          </a:solidFill>
                          <a:effectLst/>
                          <a:latin typeface="Calibri" panose="020F0502020204030204" pitchFamily="34" charset="0"/>
                        </a:rPr>
                      </a:br>
                      <a:r>
                        <a:rPr kumimoji="0" lang="en-US" sz="1600" b="0" i="0" u="none" strike="noStrike" cap="none" normalizeH="0" baseline="0">
                          <a:ln>
                            <a:noFill/>
                          </a:ln>
                          <a:solidFill>
                            <a:schemeClr val="bg2">
                              <a:lumMod val="10000"/>
                            </a:schemeClr>
                          </a:solidFill>
                          <a:effectLst/>
                          <a:latin typeface="Calibri" panose="020F0502020204030204" pitchFamily="34" charset="0"/>
                        </a:rPr>
                        <a:t>15.1 (6.1-24.2)</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hMerge="1">
                  <a:txBody>
                    <a:bodyPr/>
                    <a:lstStyle/>
                    <a:p>
                      <a:pPr marL="0" marR="0" lvl="0" indent="0" algn="ctr" defTabSz="914400" rtl="0" eaLnBrk="1" fontAlgn="base" latinLnBrk="0" hangingPunct="1">
                        <a:lnSpc>
                          <a:spcPct val="100000"/>
                        </a:lnSpc>
                        <a:spcBef>
                          <a:spcPct val="35000"/>
                        </a:spcBef>
                        <a:spcAft>
                          <a:spcPct val="25000"/>
                        </a:spcAft>
                        <a:buClr>
                          <a:schemeClr val="accent2"/>
                        </a:buClr>
                        <a:buSzTx/>
                        <a:buFont typeface="Wingdings" pitchFamily="2" charset="2"/>
                        <a:buNone/>
                        <a:tabLst/>
                      </a:pPr>
                      <a:endParaRPr kumimoji="0" lang="en-US" sz="1800" b="0" i="0" u="none" strike="noStrike" cap="none" normalizeH="0" baseline="0">
                        <a:ln>
                          <a:noFill/>
                        </a:ln>
                        <a:solidFill>
                          <a:schemeClr val="bg2">
                            <a:lumMod val="10000"/>
                          </a:schemeClr>
                        </a:solidFill>
                        <a:effectLst/>
                        <a:latin typeface="Calibri" panose="020F0502020204030204" pitchFamily="34" charset="0"/>
                      </a:endParaRP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703404358"/>
                  </a:ext>
                </a:extLst>
              </a:tr>
              <a:tr h="287994">
                <a:tc>
                  <a:txBody>
                    <a:bodyPr/>
                    <a:lstStyle/>
                    <a:p>
                      <a:pPr marL="0" marR="0" lvl="0" indent="0" algn="l"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Median DoR, mo (95% CI)</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7.4 (5.7-10.1)</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5.3 (4.1-5.7)</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0003"/>
                  </a:ext>
                </a:extLst>
              </a:tr>
              <a:tr h="287994">
                <a:tc>
                  <a:txBody>
                    <a:bodyPr/>
                    <a:lstStyle/>
                    <a:p>
                      <a:pPr marL="0" marR="0" lvl="0" indent="0" algn="l" defTabSz="914400" rtl="0" eaLnBrk="1" fontAlgn="base" latinLnBrk="0" hangingPunct="1">
                        <a:lnSpc>
                          <a:spcPct val="90000"/>
                        </a:lnSpc>
                        <a:spcBef>
                          <a:spcPct val="0"/>
                        </a:spcBef>
                        <a:spcAft>
                          <a:spcPct val="2500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DCR, % (95% CI)</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91.9 (87.7-95.1)</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ct val="35000"/>
                        </a:spcBef>
                        <a:spcAft>
                          <a:spcPct val="2500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75.9 (70.0-81.2)</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4"/>
                  </a:ext>
                </a:extLst>
              </a:tr>
              <a:tr h="1335194">
                <a:tc>
                  <a:txBody>
                    <a:bodyPr/>
                    <a:lstStyle/>
                    <a:p>
                      <a:pPr marL="0" marR="0" lvl="0" indent="0" algn="l" defTabSz="914400" rtl="0" eaLnBrk="1" fontAlgn="base" latinLnBrk="0" hangingPunct="1">
                        <a:lnSpc>
                          <a:spcPct val="90000"/>
                        </a:lnSpc>
                        <a:spcBef>
                          <a:spcPct val="0"/>
                        </a:spcBef>
                        <a:spcAft>
                          <a:spcPts val="0"/>
                        </a:spcAft>
                        <a:buClrTx/>
                        <a:buSzTx/>
                        <a:buFontTx/>
                        <a:buNone/>
                        <a:tabLst/>
                      </a:pPr>
                      <a:r>
                        <a:rPr kumimoji="0" lang="en-US" sz="1600" b="1" i="0" u="none" strike="noStrike" cap="none" normalizeH="0" baseline="0">
                          <a:ln>
                            <a:noFill/>
                          </a:ln>
                          <a:solidFill>
                            <a:schemeClr val="bg2">
                              <a:lumMod val="10000"/>
                            </a:schemeClr>
                          </a:solidFill>
                          <a:effectLst/>
                          <a:latin typeface="Calibri" panose="020F0502020204030204" pitchFamily="34" charset="0"/>
                        </a:rPr>
                        <a:t>Confirmed BOR, n (%)</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CR</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PR</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SD</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PD</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NE</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endParaRPr kumimoji="0" lang="en-US" sz="16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7 (3.0)</a:t>
                      </a:r>
                      <a:br>
                        <a:rPr kumimoji="0" lang="en-US" sz="1600" b="0" i="0" u="none" strike="noStrike" cap="none" normalizeH="0" baseline="0">
                          <a:ln>
                            <a:noFill/>
                          </a:ln>
                          <a:solidFill>
                            <a:schemeClr val="bg2">
                              <a:lumMod val="10000"/>
                            </a:schemeClr>
                          </a:solidFill>
                          <a:effectLst/>
                          <a:latin typeface="Calibri" panose="020F0502020204030204" pitchFamily="34" charset="0"/>
                        </a:rPr>
                      </a:br>
                      <a:r>
                        <a:rPr kumimoji="0" lang="en-US" sz="1600" b="0" i="0" u="none" strike="noStrike" cap="none" normalizeH="0" baseline="0">
                          <a:ln>
                            <a:noFill/>
                          </a:ln>
                          <a:solidFill>
                            <a:schemeClr val="bg2">
                              <a:lumMod val="10000"/>
                            </a:schemeClr>
                          </a:solidFill>
                          <a:effectLst/>
                          <a:latin typeface="Calibri" panose="020F0502020204030204" pitchFamily="34" charset="0"/>
                        </a:rPr>
                        <a:t>97 (41.3)</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112 (47.7)</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13 (5.5)</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6 (2.6)</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endParaRPr kumimoji="0" lang="en-US" sz="1600" b="0" i="0" u="none" strike="noStrike" cap="none" normalizeH="0" baseline="0">
                        <a:ln>
                          <a:noFill/>
                        </a:ln>
                        <a:solidFill>
                          <a:schemeClr val="bg2">
                            <a:lumMod val="10000"/>
                          </a:schemeClr>
                        </a:solidFill>
                        <a:effectLst/>
                        <a:latin typeface="Calibri" panose="020F0502020204030204" pitchFamily="34" charset="0"/>
                      </a:endParaRP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3 (1.3)</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66 (27.8)</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111 (46.8)</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22 (9.3)</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35 (14.8)</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4107390523"/>
                  </a:ext>
                </a:extLst>
              </a:tr>
              <a:tr h="287994">
                <a:tc>
                  <a:txBody>
                    <a:bodyPr/>
                    <a:lstStyle/>
                    <a:p>
                      <a:pPr marL="0" marR="0" lvl="0" indent="0" algn="l" defTabSz="914400" rtl="0" eaLnBrk="1" fontAlgn="base" latinLnBrk="0" hangingPunct="1">
                        <a:lnSpc>
                          <a:spcPct val="90000"/>
                        </a:lnSpc>
                        <a:spcBef>
                          <a:spcPct val="0"/>
                        </a:spcBef>
                        <a:spcAft>
                          <a:spcPts val="0"/>
                        </a:spcAft>
                        <a:buClrTx/>
                        <a:buSzTx/>
                        <a:buFont typeface="Wingdings" panose="05000000000000000000" pitchFamily="2" charset="2"/>
                        <a:buNone/>
                        <a:tabLst/>
                      </a:pPr>
                      <a:r>
                        <a:rPr kumimoji="0" lang="en-US" sz="1600" b="1" i="0" u="none" strike="noStrike" cap="none" normalizeH="0" baseline="0">
                          <a:ln>
                            <a:noFill/>
                          </a:ln>
                          <a:solidFill>
                            <a:schemeClr val="bg2">
                              <a:lumMod val="10000"/>
                            </a:schemeClr>
                          </a:solidFill>
                          <a:effectLst/>
                          <a:latin typeface="Calibri" panose="020F0502020204030204" pitchFamily="34" charset="0"/>
                        </a:rPr>
                        <a:t>Median PFS, mo</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1" i="0" u="none" strike="noStrike" cap="none" normalizeH="0" baseline="0">
                          <a:ln>
                            <a:noFill/>
                          </a:ln>
                          <a:solidFill>
                            <a:schemeClr val="bg2">
                              <a:lumMod val="10000"/>
                            </a:schemeClr>
                          </a:solidFill>
                          <a:effectLst/>
                          <a:latin typeface="Calibri" panose="020F0502020204030204" pitchFamily="34" charset="0"/>
                        </a:rPr>
                        <a:t>6.7</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1" i="0" u="none" strike="noStrike" cap="none" normalizeH="0" baseline="0">
                          <a:ln>
                            <a:noFill/>
                          </a:ln>
                          <a:solidFill>
                            <a:schemeClr val="bg2">
                              <a:lumMod val="10000"/>
                            </a:schemeClr>
                          </a:solidFill>
                          <a:effectLst/>
                          <a:latin typeface="Calibri" panose="020F0502020204030204" pitchFamily="34" charset="0"/>
                        </a:rPr>
                        <a:t>5.6</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186931420"/>
                  </a:ext>
                </a:extLst>
              </a:tr>
              <a:tr h="497434">
                <a:tc>
                  <a:txBody>
                    <a:bodyPr/>
                    <a:lstStyle/>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HR (95% CI)</a:t>
                      </a:r>
                    </a:p>
                    <a:p>
                      <a:pPr marL="285750" marR="0" lvl="0" indent="-285750" algn="l" defTabSz="914400" rtl="0" eaLnBrk="1" fontAlgn="base" latinLnBrk="0" hangingPunct="1">
                        <a:lnSpc>
                          <a:spcPct val="90000"/>
                        </a:lnSpc>
                        <a:spcBef>
                          <a:spcPct val="0"/>
                        </a:spcBef>
                        <a:spcAft>
                          <a:spcPts val="0"/>
                        </a:spcAft>
                        <a:buClrTx/>
                        <a:buSzTx/>
                        <a:buFont typeface="Wingdings" panose="05000000000000000000" pitchFamily="2" charset="2"/>
                        <a:buChar char="§"/>
                        <a:tabLst/>
                      </a:pPr>
                      <a:r>
                        <a:rPr kumimoji="0" lang="en-US" sz="1600" b="0" i="1" u="none" strike="noStrike" cap="none" normalizeH="0" baseline="0">
                          <a:ln>
                            <a:noFill/>
                          </a:ln>
                          <a:solidFill>
                            <a:schemeClr val="bg2">
                              <a:lumMod val="10000"/>
                            </a:schemeClr>
                          </a:solidFill>
                          <a:effectLst/>
                          <a:latin typeface="Calibri" panose="020F0502020204030204" pitchFamily="34" charset="0"/>
                        </a:rPr>
                        <a:t>P </a:t>
                      </a:r>
                      <a:r>
                        <a:rPr kumimoji="0" lang="en-US" sz="1600" b="0" i="0" u="none" strike="noStrike" cap="none" normalizeH="0" baseline="0">
                          <a:ln>
                            <a:noFill/>
                          </a:ln>
                          <a:solidFill>
                            <a:schemeClr val="bg2">
                              <a:lumMod val="10000"/>
                            </a:schemeClr>
                          </a:solidFill>
                          <a:effectLst/>
                          <a:latin typeface="Calibri" panose="020F0502020204030204" pitchFamily="34" charset="0"/>
                        </a:rPr>
                        <a:t>value</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gridSpan="2">
                  <a:txBody>
                    <a:bodyPr/>
                    <a:lstStyle/>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kern="1200" cap="none" normalizeH="0" baseline="0">
                          <a:ln>
                            <a:noFill/>
                          </a:ln>
                          <a:solidFill>
                            <a:schemeClr val="bg2">
                              <a:lumMod val="10000"/>
                            </a:schemeClr>
                          </a:solidFill>
                          <a:effectLst/>
                          <a:latin typeface="Calibri" panose="020F0502020204030204" pitchFamily="34" charset="0"/>
                          <a:ea typeface="+mn-ea"/>
                          <a:cs typeface="+mn-cs"/>
                        </a:rPr>
                        <a:t>0.74 (0.59-0.92)</a:t>
                      </a:r>
                    </a:p>
                    <a:p>
                      <a:pPr marL="0" marR="0" lvl="0" indent="0" algn="ctr" defTabSz="914400" rtl="0" eaLnBrk="1" fontAlgn="base" latinLnBrk="0" hangingPunct="1">
                        <a:lnSpc>
                          <a:spcPct val="90000"/>
                        </a:lnSpc>
                        <a:spcBef>
                          <a:spcPts val="0"/>
                        </a:spcBef>
                        <a:spcAft>
                          <a:spcPts val="0"/>
                        </a:spcAft>
                        <a:buClr>
                          <a:schemeClr val="accent2"/>
                        </a:buClr>
                        <a:buSzTx/>
                        <a:buFont typeface="Wingdings" pitchFamily="2" charset="2"/>
                        <a:buNone/>
                        <a:tabLst/>
                      </a:pPr>
                      <a:r>
                        <a:rPr kumimoji="0" lang="en-US" sz="1600" b="0" i="0" u="none" strike="noStrike" kern="1200" cap="none" normalizeH="0" baseline="0">
                          <a:ln>
                            <a:noFill/>
                          </a:ln>
                          <a:solidFill>
                            <a:schemeClr val="bg2">
                              <a:lumMod val="10000"/>
                            </a:schemeClr>
                          </a:solidFill>
                          <a:effectLst/>
                          <a:latin typeface="Calibri" panose="020F0502020204030204" pitchFamily="34" charset="0"/>
                          <a:ea typeface="+mn-ea"/>
                          <a:cs typeface="+mn-cs"/>
                        </a:rPr>
                        <a:t>.0074</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hMerge="1">
                  <a:txBody>
                    <a:bodyPr/>
                    <a:lstStyle/>
                    <a:p>
                      <a:endParaRPr lang="en-US"/>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2517107625"/>
                  </a:ext>
                </a:extLst>
              </a:tr>
            </a:tbl>
          </a:graphicData>
        </a:graphic>
      </p:graphicFrame>
      <p:sp>
        <p:nvSpPr>
          <p:cNvPr id="3" name="TextBox 2">
            <a:extLst>
              <a:ext uri="{FF2B5EF4-FFF2-40B4-BE49-F238E27FC236}">
                <a16:creationId xmlns:a16="http://schemas.microsoft.com/office/drawing/2014/main" id="{29F1B6CE-60CB-6BF8-3A35-5E11B9263FF2}"/>
              </a:ext>
            </a:extLst>
          </p:cNvPr>
          <p:cNvSpPr txBox="1"/>
          <p:nvPr/>
        </p:nvSpPr>
        <p:spPr bwMode="auto">
          <a:xfrm>
            <a:off x="699090" y="5688415"/>
            <a:ext cx="1087244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285750" indent="-285750" algn="l">
              <a:lnSpc>
                <a:spcPct val="100000"/>
              </a:lnSpc>
              <a:spcBef>
                <a:spcPct val="50000"/>
              </a:spcBef>
              <a:spcAft>
                <a:spcPct val="0"/>
              </a:spcAft>
              <a:buClrTx/>
              <a:buFont typeface="Wingdings" panose="05000000000000000000" pitchFamily="2" charset="2"/>
              <a:buChar char="§"/>
            </a:pPr>
            <a:r>
              <a:rPr lang="en-US" sz="1600" b="0">
                <a:solidFill>
                  <a:schemeClr val="bg1"/>
                </a:solidFill>
                <a:latin typeface="Calibri" panose="020F0502020204030204" pitchFamily="34" charset="0"/>
              </a:rPr>
              <a:t>No substantial changes were observed on the EQ-5D-5L VAS and FACT-Ga Gastric Cancer Subscale outcome scores; patient HRQoL was stable with no notable changes during tx</a:t>
            </a:r>
          </a:p>
        </p:txBody>
      </p:sp>
    </p:spTree>
    <p:extLst>
      <p:ext uri="{BB962C8B-B14F-4D97-AF65-F5344CB8AC3E}">
        <p14:creationId xmlns:p14="http://schemas.microsoft.com/office/powerpoint/2010/main" val="1224297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46831A-73CD-4F8E-9FF8-D931364866CE}"/>
              </a:ext>
            </a:extLst>
          </p:cNvPr>
          <p:cNvSpPr>
            <a:spLocks noGrp="1" noChangeArrowheads="1"/>
          </p:cNvSpPr>
          <p:nvPr>
            <p:ph type="title"/>
          </p:nvPr>
        </p:nvSpPr>
        <p:spPr/>
        <p:txBody>
          <a:bodyPr/>
          <a:lstStyle/>
          <a:p>
            <a:r>
              <a:rPr lang="en-US"/>
              <a:t>DESTINY-Gastric04: Safety Summary</a:t>
            </a:r>
            <a:endParaRPr lang="en-US" altLang="en-US"/>
          </a:p>
        </p:txBody>
      </p:sp>
      <p:sp>
        <p:nvSpPr>
          <p:cNvPr id="9221" name="Text Box 11">
            <a:extLst>
              <a:ext uri="{FF2B5EF4-FFF2-40B4-BE49-F238E27FC236}">
                <a16:creationId xmlns:a16="http://schemas.microsoft.com/office/drawing/2014/main" id="{0B865CED-4EF9-403A-B72A-0302F40DC9B0}"/>
              </a:ext>
            </a:extLst>
          </p:cNvPr>
          <p:cNvSpPr txBox="1">
            <a:spLocks noChangeArrowheads="1"/>
          </p:cNvSpPr>
          <p:nvPr/>
        </p:nvSpPr>
        <p:spPr bwMode="auto">
          <a:xfrm>
            <a:off x="414339" y="6385740"/>
            <a:ext cx="8010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graphicFrame>
        <p:nvGraphicFramePr>
          <p:cNvPr id="2" name="Group 32">
            <a:extLst>
              <a:ext uri="{FF2B5EF4-FFF2-40B4-BE49-F238E27FC236}">
                <a16:creationId xmlns:a16="http://schemas.microsoft.com/office/drawing/2014/main" id="{969AFDD4-9E50-8D41-CD91-FC5C96DD6C0D}"/>
              </a:ext>
            </a:extLst>
          </p:cNvPr>
          <p:cNvGraphicFramePr>
            <a:graphicFrameLocks noGrp="1"/>
          </p:cNvGraphicFramePr>
          <p:nvPr>
            <p:extLst>
              <p:ext uri="{D42A27DB-BD31-4B8C-83A1-F6EECF244321}">
                <p14:modId xmlns:p14="http://schemas.microsoft.com/office/powerpoint/2010/main" val="3574408026"/>
              </p:ext>
            </p:extLst>
          </p:nvPr>
        </p:nvGraphicFramePr>
        <p:xfrm>
          <a:off x="709797" y="1490472"/>
          <a:ext cx="7863840" cy="4695664"/>
        </p:xfrm>
        <a:graphic>
          <a:graphicData uri="http://schemas.openxmlformats.org/drawingml/2006/table">
            <a:tbl>
              <a:tblPr/>
              <a:tblGrid>
                <a:gridCol w="457200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tblGrid>
              <a:tr h="641712">
                <a:tc>
                  <a:txBody>
                    <a:bodyPr/>
                    <a:lstStyle/>
                    <a:p>
                      <a:pPr marL="0" marR="0" lvl="0" indent="0" algn="l"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Event, n (%)</a:t>
                      </a:r>
                    </a:p>
                  </a:txBody>
                  <a:tcPr marL="121881" marR="121881"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T-DXd </a:t>
                      </a:r>
                      <a:br>
                        <a:rPr kumimoji="0" lang="en-US" sz="1600" b="1" i="0" u="none" strike="noStrike" cap="none" normalizeH="0" baseline="0">
                          <a:ln>
                            <a:noFill/>
                          </a:ln>
                          <a:solidFill>
                            <a:schemeClr val="tx1"/>
                          </a:solidFill>
                          <a:effectLst/>
                          <a:latin typeface="Calibri" panose="020F0502020204030204" pitchFamily="34" charset="0"/>
                        </a:rPr>
                      </a:br>
                      <a:r>
                        <a:rPr kumimoji="0" lang="en-US" sz="1600" b="1" i="0" u="none" strike="noStrike" cap="none" normalizeH="0" baseline="0">
                          <a:ln>
                            <a:noFill/>
                          </a:ln>
                          <a:solidFill>
                            <a:schemeClr val="tx1"/>
                          </a:solidFill>
                          <a:effectLst/>
                          <a:latin typeface="Calibri" panose="020F0502020204030204" pitchFamily="34" charset="0"/>
                        </a:rPr>
                        <a:t>(n = 244)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R + P </a:t>
                      </a:r>
                      <a:br>
                        <a:rPr kumimoji="0" lang="en-US" sz="1600" b="1" i="0" u="none" strike="noStrike" cap="none" normalizeH="0" baseline="0">
                          <a:ln>
                            <a:noFill/>
                          </a:ln>
                          <a:solidFill>
                            <a:schemeClr val="tx1"/>
                          </a:solidFill>
                          <a:effectLst/>
                          <a:latin typeface="Calibri" panose="020F0502020204030204" pitchFamily="34" charset="0"/>
                        </a:rPr>
                      </a:br>
                      <a:r>
                        <a:rPr kumimoji="0" lang="en-US" sz="1600" b="1" i="0" u="none" strike="noStrike" cap="none" normalizeH="0" baseline="0">
                          <a:ln>
                            <a:noFill/>
                          </a:ln>
                          <a:solidFill>
                            <a:schemeClr val="tx1"/>
                          </a:solidFill>
                          <a:effectLst/>
                          <a:latin typeface="Calibri" panose="020F0502020204030204" pitchFamily="34" charset="0"/>
                        </a:rPr>
                        <a:t>(n = 233)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264560073"/>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Any TEAE</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244 (100)</a:t>
                      </a:r>
                      <a:br>
                        <a:rPr kumimoji="0" lang="en-US" sz="1600" b="0" i="0" u="none" strike="noStrike" cap="none" normalizeH="0" baseline="0">
                          <a:ln>
                            <a:noFill/>
                          </a:ln>
                          <a:solidFill>
                            <a:schemeClr val="bg2">
                              <a:lumMod val="10000"/>
                            </a:schemeClr>
                          </a:solidFill>
                          <a:effectLst/>
                          <a:latin typeface="Calibri" panose="020F0502020204030204" pitchFamily="34" charset="0"/>
                        </a:rPr>
                      </a:br>
                      <a:r>
                        <a:rPr kumimoji="0" lang="en-US" sz="1600" b="0" i="0" u="none" strike="noStrike" cap="none" normalizeH="0" baseline="0">
                          <a:ln>
                            <a:noFill/>
                          </a:ln>
                          <a:solidFill>
                            <a:schemeClr val="bg2">
                              <a:lumMod val="10000"/>
                            </a:schemeClr>
                          </a:solidFill>
                          <a:effectLst/>
                          <a:latin typeface="Calibri" panose="020F0502020204030204" pitchFamily="34" charset="0"/>
                        </a:rPr>
                        <a:t>227 (93.0)</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228 (97.9)</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213 (91.4)</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1"/>
                  </a:ext>
                </a:extLst>
              </a:tr>
              <a:tr h="453286">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600" b="0" i="0" u="none" strike="noStrike" cap="none" normalizeH="0" baseline="0">
                          <a:ln>
                            <a:noFill/>
                          </a:ln>
                          <a:solidFill>
                            <a:schemeClr val="bg2">
                              <a:lumMod val="10000"/>
                            </a:schemeClr>
                          </a:solidFill>
                          <a:effectLst/>
                          <a:latin typeface="Calibri" panose="020F0502020204030204" pitchFamily="34" charset="0"/>
                        </a:rPr>
                        <a:t>Grade ≥3 TEAEs</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166 (68.0)</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122 (50.0)</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172 (73.8)</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126 (54.1)</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0002"/>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Serious TEAEs</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100 (41.0)</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45 (18.4)</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101 (43.3)</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41 (17.6)</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3"/>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TEAEs associated with dose discontinuation</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35 (14.3)</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28 (11.5)</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40 (17.2)</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31 (13.3)</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3595745152"/>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TEAEs associated with dose interruption</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137 (56.1)</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94 (38.5)</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141 (60.5)</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119 (51.1)</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3815467"/>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TEAEs associated with dose reduction</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77 (31.6)</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76 (31.1)</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87 (37.3)</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84 (36.1)</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684143135"/>
                  </a:ext>
                </a:extLst>
              </a:tr>
              <a:tr h="460555">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TEAEs associated with death</a:t>
                      </a:r>
                    </a:p>
                    <a:p>
                      <a:pPr marL="285750" marR="0" lvl="0" indent="-285750" algn="l" defTabSz="914400" rtl="0" eaLnBrk="1" fontAlgn="base" latinLnBrk="0" hangingPunct="1">
                        <a:lnSpc>
                          <a:spcPct val="100000"/>
                        </a:lnSpc>
                        <a:spcBef>
                          <a:spcPts val="0"/>
                        </a:spcBef>
                        <a:spcAft>
                          <a:spcPts val="0"/>
                        </a:spcAft>
                        <a:buClrTx/>
                        <a:buSzTx/>
                        <a:buFont typeface="Wingdings" panose="05000000000000000000" pitchFamily="2" charset="2"/>
                        <a:buChar char="§"/>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Drug related</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22 (9.0)</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4 (1.6)</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35 (15.0)</a:t>
                      </a:r>
                    </a:p>
                    <a:p>
                      <a:pPr marL="0" marR="0" lvl="0" indent="0" algn="ctr" defTabSz="914400" rtl="0" eaLnBrk="1" fontAlgn="base" latinLnBrk="0" hangingPunct="1">
                        <a:lnSpc>
                          <a:spcPct val="100000"/>
                        </a:lnSpc>
                        <a:spcBef>
                          <a:spcPts val="0"/>
                        </a:spcBef>
                        <a:spcAft>
                          <a:spcPts val="0"/>
                        </a:spcAft>
                        <a:buClr>
                          <a:schemeClr val="accent2"/>
                        </a:buClr>
                        <a:buSzTx/>
                        <a:buFont typeface="Wingdings" pitchFamily="2" charset="2"/>
                        <a:buNone/>
                        <a:tabLst/>
                      </a:pPr>
                      <a:r>
                        <a:rPr kumimoji="0" lang="en-US" sz="1600" b="0" i="0" u="none" strike="noStrike" cap="none" normalizeH="0" baseline="0">
                          <a:ln>
                            <a:noFill/>
                          </a:ln>
                          <a:solidFill>
                            <a:schemeClr val="bg2">
                              <a:lumMod val="10000"/>
                            </a:schemeClr>
                          </a:solidFill>
                          <a:effectLst/>
                          <a:latin typeface="Calibri" panose="020F0502020204030204" pitchFamily="34" charset="0"/>
                        </a:rPr>
                        <a:t>2 (0.9)</a:t>
                      </a:r>
                    </a:p>
                  </a:txBody>
                  <a:tcPr marL="121881" marR="121881" marT="45728" marB="4572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842454348"/>
                  </a:ext>
                </a:extLst>
              </a:tr>
            </a:tbl>
          </a:graphicData>
        </a:graphic>
      </p:graphicFrame>
      <p:sp>
        <p:nvSpPr>
          <p:cNvPr id="3" name="TextBox 2">
            <a:extLst>
              <a:ext uri="{FF2B5EF4-FFF2-40B4-BE49-F238E27FC236}">
                <a16:creationId xmlns:a16="http://schemas.microsoft.com/office/drawing/2014/main" id="{E97B270B-9735-054D-DF5B-DEEDC4C0CECB}"/>
              </a:ext>
            </a:extLst>
          </p:cNvPr>
          <p:cNvSpPr txBox="1"/>
          <p:nvPr/>
        </p:nvSpPr>
        <p:spPr bwMode="auto">
          <a:xfrm>
            <a:off x="8812201" y="1490472"/>
            <a:ext cx="2914037" cy="3262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marL="285750" indent="-285750" algn="l">
              <a:lnSpc>
                <a:spcPct val="100000"/>
              </a:lnSpc>
              <a:spcBef>
                <a:spcPct val="50000"/>
              </a:spcBef>
              <a:spcAft>
                <a:spcPct val="0"/>
              </a:spcAft>
              <a:buClrTx/>
              <a:buFont typeface="Wingdings" panose="05000000000000000000" pitchFamily="2" charset="2"/>
              <a:buChar char="§"/>
            </a:pPr>
            <a:r>
              <a:rPr lang="en-US" b="0">
                <a:solidFill>
                  <a:schemeClr val="bg1"/>
                </a:solidFill>
                <a:latin typeface="Calibri" panose="020F0502020204030204" pitchFamily="34" charset="0"/>
              </a:rPr>
              <a:t>Median duration of tx: </a:t>
            </a:r>
          </a:p>
          <a:p>
            <a:pPr marL="742950" lvl="1" indent="-285750">
              <a:spcBef>
                <a:spcPct val="50000"/>
              </a:spcBef>
              <a:spcAft>
                <a:spcPct val="0"/>
              </a:spcAft>
              <a:buFont typeface="Symbol" panose="05050102010706020507" pitchFamily="18" charset="2"/>
              <a:buChar char="-"/>
            </a:pPr>
            <a:r>
              <a:rPr lang="en-US" sz="1600">
                <a:solidFill>
                  <a:schemeClr val="bg1"/>
                </a:solidFill>
                <a:latin typeface="Calibri" panose="020F0502020204030204" pitchFamily="34" charset="0"/>
              </a:rPr>
              <a:t>T-DXd: 5.4 mo </a:t>
            </a:r>
            <a:br>
              <a:rPr lang="en-US" sz="1600">
                <a:solidFill>
                  <a:schemeClr val="bg1"/>
                </a:solidFill>
                <a:latin typeface="Calibri" panose="020F0502020204030204" pitchFamily="34" charset="0"/>
              </a:rPr>
            </a:br>
            <a:r>
              <a:rPr lang="en-US" sz="1600">
                <a:solidFill>
                  <a:schemeClr val="bg1"/>
                </a:solidFill>
                <a:latin typeface="Calibri" panose="020F0502020204030204" pitchFamily="34" charset="0"/>
              </a:rPr>
              <a:t>(range: 0.7-30.3)</a:t>
            </a:r>
          </a:p>
          <a:p>
            <a:pPr marL="742950" lvl="1" indent="-285750">
              <a:spcBef>
                <a:spcPct val="50000"/>
              </a:spcBef>
              <a:spcAft>
                <a:spcPct val="0"/>
              </a:spcAft>
              <a:buFont typeface="Symbol" panose="05050102010706020507" pitchFamily="18" charset="2"/>
              <a:buChar char="-"/>
            </a:pPr>
            <a:r>
              <a:rPr lang="en-US" sz="1600">
                <a:solidFill>
                  <a:schemeClr val="bg1"/>
                </a:solidFill>
                <a:latin typeface="Calibri" panose="020F0502020204030204" pitchFamily="34" charset="0"/>
              </a:rPr>
              <a:t>R + P: 4.6 mo </a:t>
            </a:r>
            <a:br>
              <a:rPr lang="en-US" sz="1600">
                <a:solidFill>
                  <a:schemeClr val="bg1"/>
                </a:solidFill>
                <a:latin typeface="Calibri" panose="020F0502020204030204" pitchFamily="34" charset="0"/>
              </a:rPr>
            </a:br>
            <a:r>
              <a:rPr lang="en-US" sz="1600">
                <a:solidFill>
                  <a:schemeClr val="bg1"/>
                </a:solidFill>
                <a:latin typeface="Calibri" panose="020F0502020204030204" pitchFamily="34" charset="0"/>
              </a:rPr>
              <a:t>(range: 0.9-34.9)</a:t>
            </a:r>
          </a:p>
          <a:p>
            <a:pPr marL="285750" indent="-285750">
              <a:spcBef>
                <a:spcPct val="50000"/>
              </a:spcBef>
              <a:spcAft>
                <a:spcPct val="0"/>
              </a:spcAft>
              <a:buFont typeface="Wingdings" panose="05000000000000000000" pitchFamily="2" charset="2"/>
              <a:buChar char="§"/>
            </a:pPr>
            <a:r>
              <a:rPr lang="en-US" sz="1800" b="0">
                <a:solidFill>
                  <a:schemeClr val="bg1"/>
                </a:solidFill>
                <a:latin typeface="Calibri" panose="020F0502020204030204" pitchFamily="34" charset="0"/>
              </a:rPr>
              <a:t>Similar rates of drug-related grade ≥3 TEAEs, serious TEAE, and deaths between tx groups</a:t>
            </a:r>
          </a:p>
          <a:p>
            <a:pPr marL="285750" indent="-285750" algn="l">
              <a:lnSpc>
                <a:spcPct val="100000"/>
              </a:lnSpc>
              <a:spcBef>
                <a:spcPct val="50000"/>
              </a:spcBef>
              <a:spcAft>
                <a:spcPct val="0"/>
              </a:spcAft>
              <a:buClrTx/>
              <a:buFont typeface="Wingdings" panose="05000000000000000000" pitchFamily="2" charset="2"/>
              <a:buChar char="§"/>
            </a:pPr>
            <a:endParaRPr lang="en-US" b="0">
              <a:solidFill>
                <a:schemeClr val="bg1"/>
              </a:solidFill>
              <a:latin typeface="Calibri" panose="020F0502020204030204" pitchFamily="34" charset="0"/>
            </a:endParaRPr>
          </a:p>
        </p:txBody>
      </p:sp>
    </p:spTree>
    <p:extLst>
      <p:ext uri="{BB962C8B-B14F-4D97-AF65-F5344CB8AC3E}">
        <p14:creationId xmlns:p14="http://schemas.microsoft.com/office/powerpoint/2010/main" val="3649321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FA0B-BADE-FD6A-32F4-1AB2597A81EF}"/>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9C51174D-5B12-7537-FB79-3C08356B4EE4}"/>
              </a:ext>
            </a:extLst>
          </p:cNvPr>
          <p:cNvSpPr>
            <a:spLocks noGrp="1" noChangeArrowheads="1"/>
          </p:cNvSpPr>
          <p:nvPr>
            <p:ph type="title"/>
          </p:nvPr>
        </p:nvSpPr>
        <p:spPr/>
        <p:txBody>
          <a:bodyPr/>
          <a:lstStyle/>
          <a:p>
            <a:r>
              <a:rPr lang="en-US"/>
              <a:t>DESTINY-Gastric04: Select Drug-Related TEAEs</a:t>
            </a:r>
            <a:endParaRPr lang="en-US" altLang="en-US"/>
          </a:p>
        </p:txBody>
      </p:sp>
      <p:sp>
        <p:nvSpPr>
          <p:cNvPr id="9221" name="Text Box 11">
            <a:extLst>
              <a:ext uri="{FF2B5EF4-FFF2-40B4-BE49-F238E27FC236}">
                <a16:creationId xmlns:a16="http://schemas.microsoft.com/office/drawing/2014/main" id="{FD16004E-EE0A-A7D1-AC40-5289267F6049}"/>
              </a:ext>
            </a:extLst>
          </p:cNvPr>
          <p:cNvSpPr txBox="1">
            <a:spLocks noChangeArrowheads="1"/>
          </p:cNvSpPr>
          <p:nvPr/>
        </p:nvSpPr>
        <p:spPr bwMode="auto">
          <a:xfrm>
            <a:off x="414339" y="6385740"/>
            <a:ext cx="8010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spAutoFit/>
          </a:bodyPr>
          <a:lstStyle>
            <a:lvl1pPr>
              <a:lnSpc>
                <a:spcPct val="90000"/>
              </a:lnSpc>
              <a:spcBef>
                <a:spcPts val="1000"/>
              </a:spcBef>
              <a:spcAft>
                <a:spcPts val="700"/>
              </a:spcAft>
              <a:buClr>
                <a:srgbClr val="FEFDDE"/>
              </a:buClr>
              <a:buFont typeface="Wingdings" panose="05000000000000000000" pitchFamily="2" charset="2"/>
              <a:buChar char="§"/>
              <a:defRPr sz="2800">
                <a:solidFill>
                  <a:srgbClr val="FEFDDE"/>
                </a:solidFill>
                <a:latin typeface="Arial" panose="020B0604020202020204" pitchFamily="34" charset="0"/>
              </a:defRPr>
            </a:lvl1pPr>
            <a:lvl2pPr marL="742950" indent="-285750">
              <a:lnSpc>
                <a:spcPct val="90000"/>
              </a:lnSpc>
              <a:spcBef>
                <a:spcPts val="1000"/>
              </a:spcBef>
              <a:spcAft>
                <a:spcPts val="700"/>
              </a:spcAft>
              <a:buClr>
                <a:srgbClr val="FEFDDE"/>
              </a:buClr>
              <a:buFont typeface="Arial" panose="020B0604020202020204" pitchFamily="34" charset="0"/>
              <a:buChar char="–"/>
              <a:defRPr sz="2600">
                <a:solidFill>
                  <a:srgbClr val="FEFDDE"/>
                </a:solidFill>
                <a:latin typeface="Arial" panose="020B0604020202020204" pitchFamily="34" charset="0"/>
              </a:defRPr>
            </a:lvl2pPr>
            <a:lvl3pPr marL="1143000" indent="-228600">
              <a:lnSpc>
                <a:spcPct val="90000"/>
              </a:lnSpc>
              <a:spcBef>
                <a:spcPts val="1000"/>
              </a:spcBef>
              <a:spcAft>
                <a:spcPts val="700"/>
              </a:spcAft>
              <a:buClr>
                <a:srgbClr val="FEFDDE"/>
              </a:buClr>
              <a:buFont typeface="Arial" panose="020B0604020202020204" pitchFamily="34" charset="0"/>
              <a:buChar char="–"/>
              <a:defRPr sz="2400">
                <a:solidFill>
                  <a:srgbClr val="FEFDDE"/>
                </a:solidFill>
                <a:latin typeface="Arial" panose="020B0604020202020204" pitchFamily="34" charset="0"/>
              </a:defRPr>
            </a:lvl3pPr>
            <a:lvl4pPr marL="1600200" indent="-228600">
              <a:lnSpc>
                <a:spcPct val="90000"/>
              </a:lnSpc>
              <a:spcBef>
                <a:spcPts val="1000"/>
              </a:spcBef>
              <a:spcAft>
                <a:spcPts val="700"/>
              </a:spcAft>
              <a:buClr>
                <a:srgbClr val="FEFDDE"/>
              </a:buClr>
              <a:buFont typeface="Arial" panose="020B0604020202020204" pitchFamily="34" charset="0"/>
              <a:buChar char="–"/>
              <a:defRPr sz="2200">
                <a:solidFill>
                  <a:srgbClr val="FEFDDE"/>
                </a:solidFill>
                <a:latin typeface="Arial" panose="020B0604020202020204" pitchFamily="34" charset="0"/>
              </a:defRPr>
            </a:lvl4pPr>
            <a:lvl5pPr marL="2057400" indent="-22860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5pPr>
            <a:lvl6pPr marL="25146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6pPr>
            <a:lvl7pPr marL="29718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7pPr>
            <a:lvl8pPr marL="34290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8pPr>
            <a:lvl9pPr marL="3886200" indent="-228600" eaLnBrk="0" fontAlgn="base" hangingPunct="0">
              <a:lnSpc>
                <a:spcPct val="90000"/>
              </a:lnSpc>
              <a:spcBef>
                <a:spcPts val="1000"/>
              </a:spcBef>
              <a:spcAft>
                <a:spcPts val="700"/>
              </a:spcAft>
              <a:buClr>
                <a:srgbClr val="FEFDDE"/>
              </a:buClr>
              <a:buFont typeface="Arial" panose="020B0604020202020204" pitchFamily="34" charset="0"/>
              <a:buChar char="–"/>
              <a:defRPr sz="2000">
                <a:solidFill>
                  <a:srgbClr val="FEFDDE"/>
                </a:solidFill>
                <a:latin typeface="Arial" panose="020B0604020202020204" pitchFamily="34" charset="0"/>
              </a:defRPr>
            </a:lvl9pPr>
          </a:lstStyle>
          <a:p>
            <a:pPr eaLnBrk="0" fontAlgn="base" hangingPunct="0">
              <a:lnSpc>
                <a:spcPct val="100000"/>
              </a:lnSpc>
              <a:spcBef>
                <a:spcPct val="0"/>
              </a:spcBef>
              <a:spcAft>
                <a:spcPct val="0"/>
              </a:spcAft>
              <a:buClrTx/>
              <a:buNone/>
              <a:defRPr/>
            </a:pPr>
            <a:r>
              <a:rPr kumimoji="0" lang="en-US" altLang="en-US" sz="1200" b="0" i="0" u="none" strike="noStrike" kern="1200" cap="none" spc="0" normalizeH="0" baseline="0" noProof="0">
                <a:ln>
                  <a:noFill/>
                </a:ln>
                <a:solidFill>
                  <a:srgbClr val="455560"/>
                </a:solidFill>
                <a:effectLst/>
                <a:uLnTx/>
                <a:uFillTx/>
                <a:latin typeface="Calibri" panose="020F0502020204030204" pitchFamily="34" charset="0"/>
                <a:ea typeface="+mn-ea"/>
                <a:cs typeface="Arial" panose="020B0604020202020204" pitchFamily="34" charset="0"/>
              </a:rPr>
              <a:t>Shitara. ASCO 2025. Abstr LBA4002. Shitara. NEJM. 2025;[Epub].</a:t>
            </a:r>
          </a:p>
        </p:txBody>
      </p:sp>
      <p:graphicFrame>
        <p:nvGraphicFramePr>
          <p:cNvPr id="4" name="Table 3">
            <a:extLst>
              <a:ext uri="{FF2B5EF4-FFF2-40B4-BE49-F238E27FC236}">
                <a16:creationId xmlns:a16="http://schemas.microsoft.com/office/drawing/2014/main" id="{7941FEE4-E17F-C09B-F8EF-04A4A8C68476}"/>
              </a:ext>
            </a:extLst>
          </p:cNvPr>
          <p:cNvGraphicFramePr>
            <a:graphicFrameLocks noGrp="1"/>
          </p:cNvGraphicFramePr>
          <p:nvPr>
            <p:extLst>
              <p:ext uri="{D42A27DB-BD31-4B8C-83A1-F6EECF244321}">
                <p14:modId xmlns:p14="http://schemas.microsoft.com/office/powerpoint/2010/main" val="3753314252"/>
              </p:ext>
            </p:extLst>
          </p:nvPr>
        </p:nvGraphicFramePr>
        <p:xfrm>
          <a:off x="709796" y="1603375"/>
          <a:ext cx="5203322" cy="3718752"/>
        </p:xfrm>
        <a:graphic>
          <a:graphicData uri="http://schemas.openxmlformats.org/drawingml/2006/table">
            <a:tbl>
              <a:tblPr/>
              <a:tblGrid>
                <a:gridCol w="2028414">
                  <a:extLst>
                    <a:ext uri="{9D8B030D-6E8A-4147-A177-3AD203B41FA5}">
                      <a16:colId xmlns:a16="http://schemas.microsoft.com/office/drawing/2014/main" val="972469571"/>
                    </a:ext>
                  </a:extLst>
                </a:gridCol>
                <a:gridCol w="793727">
                  <a:extLst>
                    <a:ext uri="{9D8B030D-6E8A-4147-A177-3AD203B41FA5}">
                      <a16:colId xmlns:a16="http://schemas.microsoft.com/office/drawing/2014/main" val="547480178"/>
                    </a:ext>
                  </a:extLst>
                </a:gridCol>
                <a:gridCol w="793727">
                  <a:extLst>
                    <a:ext uri="{9D8B030D-6E8A-4147-A177-3AD203B41FA5}">
                      <a16:colId xmlns:a16="http://schemas.microsoft.com/office/drawing/2014/main" val="632885533"/>
                    </a:ext>
                  </a:extLst>
                </a:gridCol>
                <a:gridCol w="793727">
                  <a:extLst>
                    <a:ext uri="{9D8B030D-6E8A-4147-A177-3AD203B41FA5}">
                      <a16:colId xmlns:a16="http://schemas.microsoft.com/office/drawing/2014/main" val="1858793826"/>
                    </a:ext>
                  </a:extLst>
                </a:gridCol>
                <a:gridCol w="793727">
                  <a:extLst>
                    <a:ext uri="{9D8B030D-6E8A-4147-A177-3AD203B41FA5}">
                      <a16:colId xmlns:a16="http://schemas.microsoft.com/office/drawing/2014/main" val="3863457713"/>
                    </a:ext>
                  </a:extLst>
                </a:gridCol>
              </a:tblGrid>
              <a:tr h="234146">
                <a:tc rowSpan="2">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600" b="1" i="0" u="none" strike="noStrike" cap="none" normalizeH="0" baseline="0">
                          <a:ln>
                            <a:noFill/>
                          </a:ln>
                          <a:solidFill>
                            <a:schemeClr val="tx1"/>
                          </a:solidFill>
                          <a:effectLst/>
                          <a:latin typeface="Calibri" panose="020F0502020204030204" pitchFamily="34" charset="0"/>
                        </a:rPr>
                        <a:t>TEAE,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T-DXd</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600" b="1" i="0" u="none" strike="noStrike" cap="none" normalizeH="0" baseline="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R + P</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600" b="1" i="0" u="none" strike="noStrike" cap="none" normalizeH="0" baseline="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3185130957"/>
                  </a:ext>
                </a:extLst>
              </a:tr>
              <a:tr h="234146">
                <a:tc vMerge="1">
                  <a:txBody>
                    <a:bodyPr/>
                    <a:lstStyle/>
                    <a:p>
                      <a:endParaRPr/>
                    </a:p>
                  </a:txBody>
                  <a:tcPr marL="121699" marR="121699" marT="45728" marB="45728"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All</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All</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249287382"/>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a:rPr>
                        <a:t>Fatigue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48.0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7.0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37.8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4055790750"/>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Neutropenia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48.0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28.7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48.9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35.6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1084542958"/>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Nausea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44.3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14.2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137745594"/>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Anemia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31.1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33.0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2254399743"/>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Decreased appetite</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29.1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18.0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838532526"/>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Leukopenia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26.6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7.4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22.3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594164074"/>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Thrombocytopenia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26.6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8.6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783075351"/>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Diarrhea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25.8</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3216184630"/>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Alopecia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24.2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26.6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987303930"/>
                  </a:ext>
                </a:extLst>
              </a:tr>
              <a:tr h="212861">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400" b="0" i="0" u="none" strike="noStrike" cap="none" normalizeH="0" baseline="0">
                          <a:ln>
                            <a:noFill/>
                          </a:ln>
                          <a:solidFill>
                            <a:schemeClr val="bg2">
                              <a:lumMod val="10000"/>
                            </a:schemeClr>
                          </a:solidFill>
                          <a:effectLst/>
                          <a:latin typeface="Calibri" panose="020F0502020204030204" pitchFamily="34" charset="0"/>
                        </a:rPr>
                        <a:t>Elevated transaminases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21.7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9.4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4257781095"/>
                  </a:ext>
                </a:extLst>
              </a:tr>
            </a:tbl>
          </a:graphicData>
        </a:graphic>
      </p:graphicFrame>
      <p:graphicFrame>
        <p:nvGraphicFramePr>
          <p:cNvPr id="6" name="Table 5">
            <a:extLst>
              <a:ext uri="{FF2B5EF4-FFF2-40B4-BE49-F238E27FC236}">
                <a16:creationId xmlns:a16="http://schemas.microsoft.com/office/drawing/2014/main" id="{654A991D-958B-DFCB-0A3B-56347D1B01DF}"/>
              </a:ext>
            </a:extLst>
          </p:cNvPr>
          <p:cNvGraphicFramePr>
            <a:graphicFrameLocks noGrp="1"/>
          </p:cNvGraphicFramePr>
          <p:nvPr>
            <p:extLst>
              <p:ext uri="{D42A27DB-BD31-4B8C-83A1-F6EECF244321}">
                <p14:modId xmlns:p14="http://schemas.microsoft.com/office/powerpoint/2010/main" val="3851740707"/>
              </p:ext>
            </p:extLst>
          </p:nvPr>
        </p:nvGraphicFramePr>
        <p:xfrm>
          <a:off x="6187282" y="1603375"/>
          <a:ext cx="5294921" cy="3413936"/>
        </p:xfrm>
        <a:graphic>
          <a:graphicData uri="http://schemas.openxmlformats.org/drawingml/2006/table">
            <a:tbl>
              <a:tblPr/>
              <a:tblGrid>
                <a:gridCol w="2070262">
                  <a:extLst>
                    <a:ext uri="{9D8B030D-6E8A-4147-A177-3AD203B41FA5}">
                      <a16:colId xmlns:a16="http://schemas.microsoft.com/office/drawing/2014/main" val="41649912"/>
                    </a:ext>
                  </a:extLst>
                </a:gridCol>
                <a:gridCol w="794353">
                  <a:extLst>
                    <a:ext uri="{9D8B030D-6E8A-4147-A177-3AD203B41FA5}">
                      <a16:colId xmlns:a16="http://schemas.microsoft.com/office/drawing/2014/main" val="680039407"/>
                    </a:ext>
                  </a:extLst>
                </a:gridCol>
                <a:gridCol w="810102">
                  <a:extLst>
                    <a:ext uri="{9D8B030D-6E8A-4147-A177-3AD203B41FA5}">
                      <a16:colId xmlns:a16="http://schemas.microsoft.com/office/drawing/2014/main" val="2616053004"/>
                    </a:ext>
                  </a:extLst>
                </a:gridCol>
                <a:gridCol w="810102">
                  <a:extLst>
                    <a:ext uri="{9D8B030D-6E8A-4147-A177-3AD203B41FA5}">
                      <a16:colId xmlns:a16="http://schemas.microsoft.com/office/drawing/2014/main" val="2164831073"/>
                    </a:ext>
                  </a:extLst>
                </a:gridCol>
                <a:gridCol w="810102">
                  <a:extLst>
                    <a:ext uri="{9D8B030D-6E8A-4147-A177-3AD203B41FA5}">
                      <a16:colId xmlns:a16="http://schemas.microsoft.com/office/drawing/2014/main" val="2164076382"/>
                    </a:ext>
                  </a:extLst>
                </a:gridCol>
              </a:tblGrid>
              <a:tr h="191257">
                <a:tc rowSpan="2">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600" b="1" i="0" u="none" strike="noStrike" cap="none" normalizeH="0" baseline="0">
                          <a:ln>
                            <a:noFill/>
                          </a:ln>
                          <a:solidFill>
                            <a:schemeClr val="tx1"/>
                          </a:solidFill>
                          <a:effectLst/>
                          <a:latin typeface="Calibri" panose="020F0502020204030204" pitchFamily="34" charset="0"/>
                        </a:rPr>
                        <a:t>TEAE,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T-DXd</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600" b="1" i="0" u="none" strike="noStrike" cap="none" normalizeH="0" baseline="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gridSpan="2">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R + P</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0" lang="en-US" sz="1600" b="1" i="0" u="none" strike="noStrike" cap="none" normalizeH="0" baseline="0">
                        <a:ln>
                          <a:noFill/>
                        </a:ln>
                        <a:solidFill>
                          <a:schemeClr val="tx1"/>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535681095"/>
                  </a:ext>
                </a:extLst>
              </a:tr>
              <a:tr h="191257">
                <a:tc vMerge="1">
                  <a:txBody>
                    <a:bodyPr/>
                    <a:lstStyle/>
                    <a:p>
                      <a:endParaRPr/>
                    </a:p>
                  </a:txBody>
                  <a:tcPr marL="121699" marR="121699" marT="45728" marB="45728"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All</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All</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603785648"/>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Vomiting</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Arial" panose="020B0604020202020204" pitchFamily="34" charset="0"/>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6.9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6221354"/>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ILD/pneumonitis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3677674069"/>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Decreased weight</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11.1</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3298599887"/>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Constipation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10.7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5.2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3309800835"/>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Lymphopenia</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10.2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5.6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622126460"/>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Stomatitis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4.9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14.2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958437458"/>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Neuropathy</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2.5</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29.2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3.4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657865919"/>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Epistaxis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12.9</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2645141142"/>
                  </a:ext>
                </a:extLst>
              </a:tr>
              <a:tr h="17387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Hypertension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15.5</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8.2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2789628737"/>
                  </a:ext>
                </a:extLst>
              </a:tr>
            </a:tbl>
          </a:graphicData>
        </a:graphic>
      </p:graphicFrame>
      <p:graphicFrame>
        <p:nvGraphicFramePr>
          <p:cNvPr id="2" name="Table 1">
            <a:extLst>
              <a:ext uri="{FF2B5EF4-FFF2-40B4-BE49-F238E27FC236}">
                <a16:creationId xmlns:a16="http://schemas.microsoft.com/office/drawing/2014/main" id="{2939BDA1-EB1D-D19B-EB79-A5A6CAC3500B}"/>
              </a:ext>
            </a:extLst>
          </p:cNvPr>
          <p:cNvGraphicFramePr>
            <a:graphicFrameLocks noGrp="1"/>
          </p:cNvGraphicFramePr>
          <p:nvPr>
            <p:extLst>
              <p:ext uri="{D42A27DB-BD31-4B8C-83A1-F6EECF244321}">
                <p14:modId xmlns:p14="http://schemas.microsoft.com/office/powerpoint/2010/main" val="2553087324"/>
              </p:ext>
            </p:extLst>
          </p:nvPr>
        </p:nvGraphicFramePr>
        <p:xfrm>
          <a:off x="6187281" y="5124107"/>
          <a:ext cx="5294921" cy="944928"/>
        </p:xfrm>
        <a:graphic>
          <a:graphicData uri="http://schemas.openxmlformats.org/drawingml/2006/table">
            <a:tbl>
              <a:tblPr/>
              <a:tblGrid>
                <a:gridCol w="2070262">
                  <a:extLst>
                    <a:ext uri="{9D8B030D-6E8A-4147-A177-3AD203B41FA5}">
                      <a16:colId xmlns:a16="http://schemas.microsoft.com/office/drawing/2014/main" val="918052887"/>
                    </a:ext>
                  </a:extLst>
                </a:gridCol>
                <a:gridCol w="794353">
                  <a:extLst>
                    <a:ext uri="{9D8B030D-6E8A-4147-A177-3AD203B41FA5}">
                      <a16:colId xmlns:a16="http://schemas.microsoft.com/office/drawing/2014/main" val="3062525070"/>
                    </a:ext>
                  </a:extLst>
                </a:gridCol>
                <a:gridCol w="810102">
                  <a:extLst>
                    <a:ext uri="{9D8B030D-6E8A-4147-A177-3AD203B41FA5}">
                      <a16:colId xmlns:a16="http://schemas.microsoft.com/office/drawing/2014/main" val="397758997"/>
                    </a:ext>
                  </a:extLst>
                </a:gridCol>
                <a:gridCol w="810102">
                  <a:extLst>
                    <a:ext uri="{9D8B030D-6E8A-4147-A177-3AD203B41FA5}">
                      <a16:colId xmlns:a16="http://schemas.microsoft.com/office/drawing/2014/main" val="4111110994"/>
                    </a:ext>
                  </a:extLst>
                </a:gridCol>
                <a:gridCol w="810102">
                  <a:extLst>
                    <a:ext uri="{9D8B030D-6E8A-4147-A177-3AD203B41FA5}">
                      <a16:colId xmlns:a16="http://schemas.microsoft.com/office/drawing/2014/main" val="336674982"/>
                    </a:ext>
                  </a:extLst>
                </a:gridCol>
              </a:tblGrid>
              <a:tr h="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GB" sz="1600" b="1" i="0" u="none" strike="noStrike" cap="none" normalizeH="0" baseline="0">
                          <a:ln>
                            <a:noFill/>
                          </a:ln>
                          <a:solidFill>
                            <a:schemeClr val="tx1"/>
                          </a:solidFill>
                          <a:effectLst/>
                          <a:latin typeface="Calibri" panose="020F0502020204030204" pitchFamily="34" charset="0"/>
                        </a:rPr>
                        <a:t>Notable AE, %</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600" b="1" i="0" u="none" strike="noStrike" cap="none" normalizeH="0" baseline="0">
                          <a:ln>
                            <a:noFill/>
                          </a:ln>
                          <a:solidFill>
                            <a:schemeClr val="tx1"/>
                          </a:solidFill>
                          <a:effectLst/>
                          <a:latin typeface="Calibri" panose="020F0502020204030204" pitchFamily="34" charset="0"/>
                        </a:rPr>
                        <a:t>Gr ≥3</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3"/>
                    </a:solidFill>
                  </a:tcPr>
                </a:tc>
                <a:extLst>
                  <a:ext uri="{0D108BD9-81ED-4DB2-BD59-A6C34878D82A}">
                    <a16:rowId xmlns:a16="http://schemas.microsoft.com/office/drawing/2014/main" val="447855603"/>
                  </a:ext>
                </a:extLst>
              </a:tr>
              <a:tr h="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defRPr/>
                      </a:pPr>
                      <a:r>
                        <a:rPr kumimoji="0" lang="en-US" sz="1400" b="0" i="0" u="none" strike="noStrike" cap="none" normalizeH="0" baseline="0">
                          <a:ln>
                            <a:noFill/>
                          </a:ln>
                          <a:solidFill>
                            <a:schemeClr val="bg2">
                              <a:lumMod val="10000"/>
                            </a:schemeClr>
                          </a:solidFill>
                          <a:effectLst/>
                          <a:latin typeface="Calibri" panose="020F0502020204030204" pitchFamily="34" charset="0"/>
                        </a:rPr>
                        <a:t>ILD/pneumonitis</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Arial" panose="020B0604020202020204" pitchFamily="34" charset="0"/>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13.6</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0.4*</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1.3*</a:t>
                      </a:r>
                      <a:endParaRPr kumimoji="0" lang="en-US" sz="1400" b="0" i="0" u="none" strike="noStrike" cap="none" normalizeH="0" baseline="30000">
                        <a:ln>
                          <a:noFill/>
                        </a:ln>
                        <a:solidFill>
                          <a:schemeClr val="bg2">
                            <a:lumMod val="10000"/>
                          </a:schemeClr>
                        </a:solidFill>
                        <a:effectLst/>
                        <a:latin typeface="Calibri" panose="020F0502020204030204" pitchFamily="34" charset="0"/>
                      </a:endParaRP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940190893"/>
                  </a:ext>
                </a:extLst>
              </a:tr>
              <a:tr h="0">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LV dysfunction</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1.2*</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1.7</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en-US" sz="1400" b="0" i="0" u="none" strike="noStrike" cap="none" normalizeH="0" baseline="0">
                          <a:ln>
                            <a:noFill/>
                          </a:ln>
                          <a:solidFill>
                            <a:schemeClr val="bg2">
                              <a:lumMod val="10000"/>
                            </a:schemeClr>
                          </a:solidFill>
                          <a:effectLst/>
                          <a:latin typeface="Calibri" panose="020F0502020204030204" pitchFamily="34" charset="0"/>
                        </a:rPr>
                        <a:t>0</a:t>
                      </a:r>
                    </a:p>
                  </a:txBody>
                  <a:tcPr marL="121699" marR="121699" marT="45728" marB="45728"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tx1">
                        <a:lumMod val="95000"/>
                      </a:schemeClr>
                    </a:solidFill>
                  </a:tcPr>
                </a:tc>
                <a:extLst>
                  <a:ext uri="{0D108BD9-81ED-4DB2-BD59-A6C34878D82A}">
                    <a16:rowId xmlns:a16="http://schemas.microsoft.com/office/drawing/2014/main" val="4203715428"/>
                  </a:ext>
                </a:extLst>
              </a:tr>
            </a:tbl>
          </a:graphicData>
        </a:graphic>
      </p:graphicFrame>
      <p:sp>
        <p:nvSpPr>
          <p:cNvPr id="3" name="TextBox 2">
            <a:extLst>
              <a:ext uri="{FF2B5EF4-FFF2-40B4-BE49-F238E27FC236}">
                <a16:creationId xmlns:a16="http://schemas.microsoft.com/office/drawing/2014/main" id="{485D8C24-30F2-A16D-F89F-0285137584F3}"/>
              </a:ext>
            </a:extLst>
          </p:cNvPr>
          <p:cNvSpPr txBox="1"/>
          <p:nvPr/>
        </p:nvSpPr>
        <p:spPr bwMode="auto">
          <a:xfrm>
            <a:off x="6187282" y="6052720"/>
            <a:ext cx="475602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rtlCol="0">
            <a:spAutoFit/>
          </a:bodyPr>
          <a:lstStyle/>
          <a:p>
            <a:pPr algn="l">
              <a:lnSpc>
                <a:spcPct val="100000"/>
              </a:lnSpc>
              <a:spcBef>
                <a:spcPct val="50000"/>
              </a:spcBef>
              <a:spcAft>
                <a:spcPct val="0"/>
              </a:spcAft>
              <a:buClrTx/>
              <a:buFontTx/>
              <a:buNone/>
            </a:pPr>
            <a:r>
              <a:rPr lang="en-US" sz="1000" b="0">
                <a:solidFill>
                  <a:schemeClr val="bg1"/>
                </a:solidFill>
                <a:latin typeface="Calibri" panose="020F0502020204030204" pitchFamily="34" charset="0"/>
              </a:rPr>
              <a:t>*No grade 4 ILD or LV events with either regimen; 1 grade 5 ILD event with R + P; no grade 5 LV events with either regimen</a:t>
            </a:r>
          </a:p>
        </p:txBody>
      </p:sp>
    </p:spTree>
    <p:extLst>
      <p:ext uri="{BB962C8B-B14F-4D97-AF65-F5344CB8AC3E}">
        <p14:creationId xmlns:p14="http://schemas.microsoft.com/office/powerpoint/2010/main" val="2443888458"/>
      </p:ext>
    </p:extLst>
  </p:cSld>
  <p:clrMapOvr>
    <a:masterClrMapping/>
  </p:clrMapOvr>
</p:sld>
</file>

<file path=ppt/theme/theme1.xml><?xml version="1.0" encoding="utf-8"?>
<a:theme xmlns:a="http://schemas.openxmlformats.org/drawingml/2006/main" name="2022_CCO_Template">
  <a:themeElements>
    <a:clrScheme name="2018 CCO LIVE">
      <a:dk1>
        <a:srgbClr val="455560"/>
      </a:dk1>
      <a:lt1>
        <a:srgbClr val="FFFFFF"/>
      </a:lt1>
      <a:dk2>
        <a:srgbClr val="000000"/>
      </a:dk2>
      <a:lt2>
        <a:srgbClr val="CDCDCF"/>
      </a:lt2>
      <a:accent1>
        <a:srgbClr val="015873"/>
      </a:accent1>
      <a:accent2>
        <a:srgbClr val="4DA1BB"/>
      </a:accent2>
      <a:accent3>
        <a:srgbClr val="E1471D"/>
      </a:accent3>
      <a:accent4>
        <a:srgbClr val="00823B"/>
      </a:accent4>
      <a:accent5>
        <a:srgbClr val="FDB338"/>
      </a:accent5>
      <a:accent6>
        <a:srgbClr val="682E74"/>
      </a:accent6>
      <a:hlink>
        <a:srgbClr val="E1471D"/>
      </a:hlink>
      <a:folHlink>
        <a:srgbClr val="015873"/>
      </a:folHlink>
    </a:clrScheme>
    <a:fontScheme name="CC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0">
          <a:solidFill>
            <a:schemeClr val="bg1"/>
          </a:solidFill>
          <a:miter lim="800000"/>
          <a:headEnd/>
          <a:tailEnd/>
        </a:ln>
      </a:spPr>
      <a:bodyPr anchor="b"/>
      <a:lstStyle>
        <a:defPPr algn="ctr" eaLnBrk="1" hangingPunct="1">
          <a:spcBef>
            <a:spcPct val="35000"/>
          </a:spcBef>
          <a:spcAft>
            <a:spcPct val="25000"/>
          </a:spcAft>
          <a:buClr>
            <a:schemeClr val="folHlink"/>
          </a:buClr>
          <a:buNone/>
          <a:defRPr sz="1800" b="0" dirty="0">
            <a:solidFill>
              <a:schemeClr val="tx1"/>
            </a:solidFill>
            <a:latin typeface="Calibri" panose="020F0502020204030204" pitchFamily="34" charset="0"/>
          </a:defRPr>
        </a:defPPr>
      </a:lstStyle>
    </a:spDef>
    <a:lnDef>
      <a:spPr bwMode="auto">
        <a:noFill/>
        <a:ln w="28575" cap="flat" cmpd="sng" algn="ctr">
          <a:solidFill>
            <a:schemeClr val="bg1"/>
          </a:solidFill>
          <a:prstDash val="solid"/>
          <a:round/>
          <a:headEnd type="none" w="med" len="med"/>
          <a:tailEnd type="none" w="med" len="med"/>
        </a:ln>
        <a:effectLst/>
      </a:spPr>
      <a:bodyPr/>
      <a:lst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a:spPr>
      <a:bodyPr wrap="square" rtlCol="0">
        <a:spAutoFit/>
      </a:bodyPr>
      <a:lstStyle>
        <a:defPPr algn="l">
          <a:lnSpc>
            <a:spcPct val="100000"/>
          </a:lnSpc>
          <a:spcBef>
            <a:spcPct val="50000"/>
          </a:spcBef>
          <a:spcAft>
            <a:spcPct val="0"/>
          </a:spcAft>
          <a:buClrTx/>
          <a:buFontTx/>
          <a:buNone/>
          <a:defRPr b="0" dirty="0" smtClean="0">
            <a:solidFill>
              <a:schemeClr val="bg1"/>
            </a:solidFill>
            <a:latin typeface="Calibri" panose="020F0502020204030204" pitchFamily="34" charset="0"/>
          </a:defRPr>
        </a:defPPr>
      </a:lstStyle>
    </a:txDef>
  </a:objectDefaults>
  <a:extraClrSchemeLst>
    <a:extraClrScheme>
      <a:clrScheme name="Custom Design 1">
        <a:dk1>
          <a:srgbClr val="CDCDCF"/>
        </a:dk1>
        <a:lt1>
          <a:srgbClr val="FFFFFF"/>
        </a:lt1>
        <a:dk2>
          <a:srgbClr val="09003E"/>
        </a:dk2>
        <a:lt2>
          <a:srgbClr val="F2F23A"/>
        </a:lt2>
        <a:accent1>
          <a:srgbClr val="12AD2B"/>
        </a:accent1>
        <a:accent2>
          <a:srgbClr val="5AAACE"/>
        </a:accent2>
        <a:accent3>
          <a:srgbClr val="AAAAAF"/>
        </a:accent3>
        <a:accent4>
          <a:srgbClr val="DADADA"/>
        </a:accent4>
        <a:accent5>
          <a:srgbClr val="AAD3AC"/>
        </a:accent5>
        <a:accent6>
          <a:srgbClr val="519ABA"/>
        </a:accent6>
        <a:hlink>
          <a:srgbClr val="F6A108"/>
        </a:hlink>
        <a:folHlink>
          <a:srgbClr val="2B85B8"/>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7_HTAA_Diabetes" id="{1367EE62-49C0-41AA-9F7D-AEA8A8F73D1D}" vid="{45DB6FF6-6200-4F3D-90FC-F48B642527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2E4561B6C31144AC7A3E62B1E97C24" ma:contentTypeVersion="11" ma:contentTypeDescription="Create a new document." ma:contentTypeScope="" ma:versionID="03195a0c6d8fd0206c5c7f6efc851ec7">
  <xsd:schema xmlns:xsd="http://www.w3.org/2001/XMLSchema" xmlns:xs="http://www.w3.org/2001/XMLSchema" xmlns:p="http://schemas.microsoft.com/office/2006/metadata/properties" xmlns:ns2="6c389ac7-6468-456e-9a5a-ae25fa940291" xmlns:ns3="22fd6914-46d4-4c7e-bbad-46e82841b69d" targetNamespace="http://schemas.microsoft.com/office/2006/metadata/properties" ma:root="true" ma:fieldsID="791f0de8f85c14bb4cf17cbc8bb1645a" ns2:_="" ns3:_="">
    <xsd:import namespace="6c389ac7-6468-456e-9a5a-ae25fa940291"/>
    <xsd:import namespace="22fd6914-46d4-4c7e-bbad-46e82841b69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389ac7-6468-456e-9a5a-ae25fa9402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512e436-4693-4b20-ac9a-7455c07c86a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2fd6914-46d4-4c7e-bbad-46e82841b69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3cfae40-7b40-47d0-ab05-9712e3953ba2}" ma:internalName="TaxCatchAll" ma:showField="CatchAllData" ma:web="22fd6914-46d4-4c7e-bbad-46e82841b6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c389ac7-6468-456e-9a5a-ae25fa940291">
      <Terms xmlns="http://schemas.microsoft.com/office/infopath/2007/PartnerControls"/>
    </lcf76f155ced4ddcb4097134ff3c332f>
    <TaxCatchAll xmlns="22fd6914-46d4-4c7e-bbad-46e82841b69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85A6FD-1CAA-4BE9-BE46-AD751D261ADE}">
  <ds:schemaRefs>
    <ds:schemaRef ds:uri="22fd6914-46d4-4c7e-bbad-46e82841b69d"/>
    <ds:schemaRef ds:uri="6c389ac7-6468-456e-9a5a-ae25fa94029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7AFBC74-D1F2-4166-B0F4-897DEF88339A}">
  <ds:schemaRefs>
    <ds:schemaRef ds:uri="22fd6914-46d4-4c7e-bbad-46e82841b69d"/>
    <ds:schemaRef ds:uri="http://schemas.microsoft.com/office/2006/metadata/properties"/>
    <ds:schemaRef ds:uri="http://schemas.microsoft.com/office/2006/documentManagement/types"/>
    <ds:schemaRef ds:uri="6c389ac7-6468-456e-9a5a-ae25fa940291"/>
    <ds:schemaRef ds:uri="http://purl.org/dc/terms/"/>
    <ds:schemaRef ds:uri="http://purl.org/dc/elements/1.1/"/>
    <ds:schemaRef ds:uri="http://www.w3.org/XML/1998/namespace"/>
    <ds:schemaRef ds:uri="http://schemas.openxmlformats.org/package/2006/metadata/core-properti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1ABC1F92-0FC7-451E-8F7E-4D144F3761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TotalTime>
  <Words>1769</Words>
  <Application>Microsoft Office PowerPoint</Application>
  <PresentationFormat>Widescreen</PresentationFormat>
  <Paragraphs>438</Paragraphs>
  <Slides>13</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Montserrat</vt:lpstr>
      <vt:lpstr>Symbol</vt:lpstr>
      <vt:lpstr>Wingdings</vt:lpstr>
      <vt:lpstr>2022_CCO_Template</vt:lpstr>
      <vt:lpstr>DESTINY-Gastric04: T-DXd vs Ramucirumab + Paclitaxel as Second-line Therapy for HER2+ Unresectable/Metastatic Gastric Cancer or  GEJ Adenocarcinoma</vt:lpstr>
      <vt:lpstr>About These Slides</vt:lpstr>
      <vt:lpstr>DESTINY-Gastric04: Background</vt:lpstr>
      <vt:lpstr>DESTINY-Gastric04: Study Design</vt:lpstr>
      <vt:lpstr>DESTINY-Gastric04: Baseline Characteristics</vt:lpstr>
      <vt:lpstr>DESTINY-Gastric04: OS (Primary Endpoint)</vt:lpstr>
      <vt:lpstr>DESTINY-Gastric04: ORR, DoR, PFS, and PROs</vt:lpstr>
      <vt:lpstr>DESTINY-Gastric04: Safety Summary</vt:lpstr>
      <vt:lpstr>DESTINY-Gastric04: Select Drug-Related TEAEs</vt:lpstr>
      <vt:lpstr>DESTINY-Gastric04: Investigator’s Conclusions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DESTINY-Gastric04: T-DXd vs Ramucirumab + Paclitaxel as Second-line Therapy for HER2+ Unresectable/Metastatic Gastric Cancer or GEJ Adenocarcinoma</dc:title>
  <dc:creator>Timothy Quill</dc:creator>
  <cp:lastModifiedBy>Maher Fattouh</cp:lastModifiedBy>
  <cp:revision>6</cp:revision>
  <dcterms:created xsi:type="dcterms:W3CDTF">2024-05-30T12:33:52Z</dcterms:created>
  <dcterms:modified xsi:type="dcterms:W3CDTF">2025-12-04T05:28:20Z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0x010100D02E4561B6C31144AC7A3E62B1E97C24</vt:lpwstr>
  </property>
  <property fmtid="{D5CDD505-2E9C-101B-9397-08002B2CF9AE}" pid="3" name="MediaServiceImageTags">
    <vt:lpwstr/>
  </property>
</Properties>
</file>